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sldIdLst>
    <p:sldId id="256" r:id="rId5"/>
    <p:sldId id="257" r:id="rId6"/>
    <p:sldId id="267" r:id="rId7"/>
    <p:sldId id="272" r:id="rId8"/>
    <p:sldId id="263" r:id="rId9"/>
    <p:sldId id="270" r:id="rId10"/>
    <p:sldId id="258" r:id="rId11"/>
    <p:sldId id="273" r:id="rId12"/>
    <p:sldId id="265" r:id="rId13"/>
    <p:sldId id="269" r:id="rId14"/>
    <p:sldId id="274" r:id="rId15"/>
    <p:sldId id="266" r:id="rId16"/>
    <p:sldId id="264" r:id="rId17"/>
    <p:sldId id="259" r:id="rId18"/>
    <p:sldId id="271" r:id="rId19"/>
    <p:sldId id="278" r:id="rId20"/>
    <p:sldId id="280" r:id="rId21"/>
    <p:sldId id="277" r:id="rId22"/>
    <p:sldId id="276" r:id="rId23"/>
    <p:sldId id="279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0004"/>
    <a:srgbClr val="04FF00"/>
    <a:srgbClr val="FFF203"/>
    <a:srgbClr val="0FFF03"/>
    <a:srgbClr val="ED7E39"/>
    <a:srgbClr val="FF0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93E98FB-7D65-1FEA-006F-0BEBE2DA2BDB}" v="569" dt="2024-10-12T21:26:28.181"/>
    <p1510:client id="{29AA7BD3-01B2-6257-982C-D5341248807E}" v="34" dt="2024-10-13T19:31:19.078"/>
    <p1510:client id="{0910BF79-0327-8A68-A2D1-FA992E6656E6}" v="271" dt="2024-10-12T11:55:09.393"/>
    <p1510:client id="{1410E247-8882-B1DC-F1F2-C0865DE047E5}" v="3" dt="2024-10-12T07:48:19.551"/>
    <p1510:client id="{B11A2F90-C37D-168F-ADA0-5D7F02DBE0AB}" v="59" dt="2024-10-13T14:38:18.779"/>
    <p1510:client id="{187D218E-E98B-EF6A-73AD-9A3333CC6BF7}" v="49" dt="2024-10-12T08:01:14.840"/>
    <p1510:client id="{83C1B18E-97C1-6BEF-9668-69CD8F8AAB16}" v="263" dt="2024-10-13T19:25:09.498"/>
    <p1510:client id="{5B4F2F56-6167-67F7-9718-36033B8B4C9F}" v="1" dt="2024-10-12T11:55:55.169"/>
    <p1510:client id="{1945D86B-D0A6-A55B-19F9-B50227756985}" v="7" dt="2024-10-13T15:25:10.175"/>
    <p1510:client id="{4F125D66-9532-66D5-9549-B9C5BB7EB955}" v="37" dt="2024-10-13T15:22:12.802"/>
    <p1510:client id="{933A5E6B-6981-8D7F-ACCE-99EB57C5FDD2}" v="20" dt="2024-10-13T18:43:20.742"/>
    <p1510:client id="{9793F43D-1773-7576-4CE2-4427A181F765}" v="217" dt="2024-10-13T21:43:35.051"/>
    <p1510:client id="{9795CD42-70F5-330F-D2A0-331A486A296B}" v="1" dt="2024-10-13T19:36:36.193"/>
    <p1510:client id="{9996F6ED-4B95-0CD0-181C-677DC91E76E0}" v="44" dt="2024-10-12T20:10:16.997"/>
    <p1510:client id="{A129E3B2-306D-E288-E0A7-7896C06E31DE}" v="239" dt="2024-10-13T08:26:16.102"/>
    <p1510:client id="{A46A81A9-C595-BF1D-C606-4D1935762F20}" v="10" dt="2024-10-13T20:03:53.514"/>
    <p1510:client id="{A7C12D60-1F2D-FD44-67D3-A9FBCC2AA95F}" v="2" dt="2024-10-13T19:53:18.784"/>
    <p1510:client id="{AC0C5062-D139-360F-2E63-BB43ECE4C0BC}" v="111" dt="2024-10-13T18:38:00.369"/>
    <p1510:client id="{B4AD124F-D69C-FDEB-388D-CA90C1035C7C}" v="16" dt="2024-10-13T14:15:22.299"/>
    <p1510:client id="{C07DB5AE-3E32-FDB2-9BCB-413F85662252}" v="3" dt="2024-10-12T11:56:26.939"/>
    <p1510:client id="{D5A57890-0384-E6AB-2ED8-20387E973CBB}" v="595" dt="2024-10-12T19:53:53.906"/>
    <p1510:client id="{E45F97F4-752D-9C8A-73B8-EC1FE4F7DAD0}" v="411" dt="2024-10-13T20:49:58.973"/>
    <p1510:client id="{F0387857-20AC-5098-5C7D-394886A55268}" v="72" dt="2024-10-13T19:51:56.9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1A3579-B02A-4B3E-B649-3D394B9EF61D}" type="datetimeFigureOut">
              <a:rPr lang="hr-HR" smtClean="0"/>
              <a:t>19.11.2024.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0A127-0BA6-4E29-8AFB-1FE97FFE92FF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8911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5070B5D-F3A0-4F1A-A9DE-56E088A60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67B0B77-D276-4286-A13E-54FF12BDA9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F887F5DF-576E-4950-A3F3-C2C7794B8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D9629-69BE-493F-888D-7DBF14A70B30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36794A1-A904-4C35-AFB1-6564C50B2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A316A8B3-05F3-4ED8-A142-AFDC57073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50B3D-E495-4419-9089-2566B8FBC2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431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96AC498-DBAE-45E6-A4A5-D34A17DEC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EB8B5AFA-BF8D-4582-A5CD-AE39BA92AC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47F168E-7FBC-41A5-B7EF-9F61489FD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D9629-69BE-493F-888D-7DBF14A70B30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4E80169-BA90-4F22-9D20-FD99E58AB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DEA9EC3-10C5-48D7-89EB-138DCC1D7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50B3D-E495-4419-9089-2566B8FBC2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2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0B7EC4A8-2297-446F-9E5B-F43F4EFDC7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6E4B2DAA-AA0E-4100-8DB3-2BADD415A5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593A5ADC-B4D7-4781-B652-6B6725600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D9629-69BE-493F-888D-7DBF14A70B30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197A736-0B4E-4F74-8BE8-E4AE775C8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396DE115-EFB3-46F3-A901-78A1A9811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50B3D-E495-4419-9089-2566B8FBC2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2984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8B1F9F-E9B2-47C9-A6CE-7B7BDD662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585DAB3-D748-48B7-9FC9-77C81F72F1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82C2489C-5DF5-4D13-B050-2127D3792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D9629-69BE-493F-888D-7DBF14A70B30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3326992B-05DB-486B-AF23-27EB423F9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5C260EB-B5A2-45E8-A60C-28DB29221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50B3D-E495-4419-9089-2566B8FBC2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8397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B5F185-F438-44E0-936B-E12B7A0B90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C10D9896-D4FE-4778-B6BD-DACAD5D4E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4826D5CF-0E92-4DB4-8183-6B6B6B3ED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D9629-69BE-493F-888D-7DBF14A70B30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404447A-EAB7-477B-A283-AEA96F8BB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74E46E5F-1C0A-4E21-9733-9AD0484B1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50B3D-E495-4419-9089-2566B8FBC2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673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4FC3F23-371D-40B9-8E6B-1A0D08860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BFAD893-EAD6-4A79-AC46-A67FA85EF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7A155EE-8832-45DA-BA49-EBDD1BA59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1412B82-0A4D-4897-8007-C05153F1E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D9629-69BE-493F-888D-7DBF14A70B30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6A0973EF-0E01-4C6D-8207-69EC991E9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409710BC-60C5-4245-97F9-C16D230E9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50B3D-E495-4419-9089-2566B8FBC2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825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52061F-B323-4AF9-B75C-0B253E841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D1FACD8F-F045-4604-8354-E63368CE0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4A8ACE9-05FA-4E82-B1E3-A8F84A05E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97159C43-00CD-4724-A4A0-CD22D36731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F198EE53-EA46-444B-82DD-4DCFFCFD98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6F81234D-B121-456A-B42A-EE6B4AAAD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D9629-69BE-493F-888D-7DBF14A70B30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4C52123D-CAA9-46AC-AA85-371C5035D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F0BF5080-AAB1-4C65-926D-47D4CAF82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50B3D-E495-4419-9089-2566B8FBC2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7371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3C896C5-D278-42A3-A981-866924F20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A767963F-05D8-4200-975B-5855EC095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D9629-69BE-493F-888D-7DBF14A70B30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A8A02D9D-2BDD-4888-8CB3-494D04A4B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29DDCACD-B9D7-4AA5-9247-BDE15D621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50B3D-E495-4419-9089-2566B8FBC2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095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07805327-866A-40ED-9DD6-60EA1F827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D9629-69BE-493F-888D-7DBF14A70B30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6B5BDDF7-A0C4-4F6F-9EF7-F7E8161A4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B8A72FE-A809-4DCA-8EAA-4F00133FB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50B3D-E495-4419-9089-2566B8FBC2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0968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90A633D-80A3-43DB-B5B3-14F4A2683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80BC609-78D3-4978-8733-58768977A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C2D874BB-8438-4378-B156-C2A9DA476F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DB889530-450E-445C-82A4-A0AF229B52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D9629-69BE-493F-888D-7DBF14A70B30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4EE1780-4E6F-40BF-BE22-0702E006B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76FBCE9-B436-4D6B-A79D-39B133F6A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50B3D-E495-4419-9089-2566B8FBC2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727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C6B4B54-7D71-4FDF-BD7E-E9E3D410C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6E648FC8-AAE9-459F-B81C-ED7F76EC98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7EB1A8C-8399-4786-8CCA-B7AFE282B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2C97582D-A3C2-4E52-9F6C-F9AF4831E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D9629-69BE-493F-888D-7DBF14A70B30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97247E9A-4F33-412D-B1F9-1E6EAA672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702FB999-E030-4F09-82C3-78920319A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850B3D-E495-4419-9089-2566B8FBC2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428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BECB6107-AF95-4BA8-BC7E-100B559853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GB"/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BBAD41D9-3EA5-46FA-9BC4-14E3CBA06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GB"/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94B7DAC1-1CF9-45BD-B7D8-1EC4F1A524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D9629-69BE-493F-888D-7DBF14A70B30}" type="datetimeFigureOut">
              <a:rPr lang="en-GB" smtClean="0"/>
              <a:t>19/11/2024</a:t>
            </a:fld>
            <a:endParaRPr lang="en-GB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12F7B66C-031F-4013-97DF-ED58E37CC8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CF0E551-DA9C-4B46-BC73-C2861608E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850B3D-E495-4419-9089-2566B8FBC2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85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645799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angsarap.wordpress.com/2011/06/28/margherita-pizza/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jpeg"/><Relationship Id="rId7" Type="http://schemas.openxmlformats.org/officeDocument/2006/relationships/hyperlink" Target="https://commons.wikimedia.org/wiki/File:Spaghetti_al_Pomodoro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hyperlink" Target="https://kichencorner.blogspot.com/2012/10/tiramisu.html" TargetMode="External"/><Relationship Id="rId10" Type="http://schemas.openxmlformats.org/officeDocument/2006/relationships/image" Target="../media/image18.jpeg"/><Relationship Id="rId4" Type="http://schemas.openxmlformats.org/officeDocument/2006/relationships/image" Target="../media/image15.jpeg"/><Relationship Id="rId9" Type="http://schemas.openxmlformats.org/officeDocument/2006/relationships/hyperlink" Target="https://lamiacucinasenzalattosio.com/lo-sapevi-che/parmigiano-reggiano-e-grana-padano-dop-naturalmente-senza-lattosio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daencordoba.com/2013/09/moda-argentina-en-el-new-york-fashion.html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esdes.org/2024/01/24/aesthetic-exploration-classical-architecture/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645799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fr.m.wikipedia.org/wiki/fichier:italy_relief_location_map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zso.gov.rs/obrasci-zdravstveno-osiguranje.htm" TargetMode="External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A008E4-D7A6-42C5-95F1-8EE6390BC0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004D81AF-7F54-4BF1-B315-5C90060F1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15" name="Prostoručno: oblik 14">
            <a:extLst>
              <a:ext uri="{FF2B5EF4-FFF2-40B4-BE49-F238E27FC236}">
                <a16:creationId xmlns:a16="http://schemas.microsoft.com/office/drawing/2014/main" id="{4429629F-20DA-408F-ABA6-E1B357704361}"/>
              </a:ext>
            </a:extLst>
          </p:cNvPr>
          <p:cNvSpPr/>
          <p:nvPr/>
        </p:nvSpPr>
        <p:spPr>
          <a:xfrm>
            <a:off x="-4792" y="4259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0341529" y="3728076"/>
                </a:moveTo>
                <a:cubicBezTo>
                  <a:pt x="10424873" y="3728076"/>
                  <a:pt x="10498171" y="3748539"/>
                  <a:pt x="10561423" y="3789467"/>
                </a:cubicBezTo>
                <a:cubicBezTo>
                  <a:pt x="10624675" y="3830395"/>
                  <a:pt x="10682346" y="3891787"/>
                  <a:pt x="10734436" y="3973642"/>
                </a:cubicBezTo>
                <a:lnTo>
                  <a:pt x="10671928" y="4275019"/>
                </a:lnTo>
                <a:cubicBezTo>
                  <a:pt x="10651092" y="4377710"/>
                  <a:pt x="10617978" y="4474077"/>
                  <a:pt x="10572585" y="4564118"/>
                </a:cubicBezTo>
                <a:cubicBezTo>
                  <a:pt x="10527192" y="4654159"/>
                  <a:pt x="10474731" y="4733038"/>
                  <a:pt x="10415199" y="4800754"/>
                </a:cubicBezTo>
                <a:cubicBezTo>
                  <a:pt x="10355668" y="4868471"/>
                  <a:pt x="10291672" y="4922049"/>
                  <a:pt x="10223211" y="4961489"/>
                </a:cubicBezTo>
                <a:cubicBezTo>
                  <a:pt x="10154751" y="5000928"/>
                  <a:pt x="10087778" y="5020648"/>
                  <a:pt x="10022293" y="5020648"/>
                </a:cubicBezTo>
                <a:cubicBezTo>
                  <a:pt x="9976157" y="5020648"/>
                  <a:pt x="9938206" y="5011346"/>
                  <a:pt x="9908440" y="4992743"/>
                </a:cubicBezTo>
                <a:cubicBezTo>
                  <a:pt x="9878673" y="4974139"/>
                  <a:pt x="9854861" y="4949211"/>
                  <a:pt x="9837002" y="4917957"/>
                </a:cubicBezTo>
                <a:cubicBezTo>
                  <a:pt x="9819143" y="4886703"/>
                  <a:pt x="9806864" y="4850984"/>
                  <a:pt x="9800167" y="4810800"/>
                </a:cubicBezTo>
                <a:cubicBezTo>
                  <a:pt x="9793470" y="4770617"/>
                  <a:pt x="9790121" y="4728201"/>
                  <a:pt x="9790121" y="4683552"/>
                </a:cubicBezTo>
                <a:cubicBezTo>
                  <a:pt x="9790121" y="4622533"/>
                  <a:pt x="9794958" y="4555932"/>
                  <a:pt x="9804632" y="4483750"/>
                </a:cubicBezTo>
                <a:cubicBezTo>
                  <a:pt x="9814306" y="4411569"/>
                  <a:pt x="9829189" y="4340131"/>
                  <a:pt x="9849280" y="4269438"/>
                </a:cubicBezTo>
                <a:cubicBezTo>
                  <a:pt x="9869372" y="4198745"/>
                  <a:pt x="9894674" y="4130656"/>
                  <a:pt x="9925183" y="4065171"/>
                </a:cubicBezTo>
                <a:cubicBezTo>
                  <a:pt x="9955692" y="3999687"/>
                  <a:pt x="9991039" y="3942016"/>
                  <a:pt x="10031223" y="3892159"/>
                </a:cubicBezTo>
                <a:cubicBezTo>
                  <a:pt x="10071406" y="3842301"/>
                  <a:pt x="10117542" y="3802490"/>
                  <a:pt x="10169633" y="3772724"/>
                </a:cubicBezTo>
                <a:cubicBezTo>
                  <a:pt x="10221724" y="3742958"/>
                  <a:pt x="10279022" y="3728076"/>
                  <a:pt x="10341529" y="3728076"/>
                </a:cubicBezTo>
                <a:close/>
                <a:moveTo>
                  <a:pt x="4512230" y="3728076"/>
                </a:moveTo>
                <a:cubicBezTo>
                  <a:pt x="4595574" y="3728076"/>
                  <a:pt x="4668872" y="3748539"/>
                  <a:pt x="4732124" y="3789467"/>
                </a:cubicBezTo>
                <a:cubicBezTo>
                  <a:pt x="4795376" y="3830395"/>
                  <a:pt x="4853047" y="3891787"/>
                  <a:pt x="4905136" y="3973642"/>
                </a:cubicBezTo>
                <a:lnTo>
                  <a:pt x="4842628" y="4275019"/>
                </a:lnTo>
                <a:cubicBezTo>
                  <a:pt x="4821793" y="4377710"/>
                  <a:pt x="4788679" y="4474077"/>
                  <a:pt x="4743286" y="4564118"/>
                </a:cubicBezTo>
                <a:cubicBezTo>
                  <a:pt x="4697893" y="4654159"/>
                  <a:pt x="4645431" y="4733038"/>
                  <a:pt x="4585900" y="4800754"/>
                </a:cubicBezTo>
                <a:cubicBezTo>
                  <a:pt x="4526369" y="4868471"/>
                  <a:pt x="4462373" y="4922049"/>
                  <a:pt x="4393912" y="4961489"/>
                </a:cubicBezTo>
                <a:cubicBezTo>
                  <a:pt x="4325451" y="5000928"/>
                  <a:pt x="4258479" y="5020648"/>
                  <a:pt x="4192994" y="5020648"/>
                </a:cubicBezTo>
                <a:cubicBezTo>
                  <a:pt x="4146857" y="5020648"/>
                  <a:pt x="4108906" y="5011346"/>
                  <a:pt x="4079140" y="4992743"/>
                </a:cubicBezTo>
                <a:cubicBezTo>
                  <a:pt x="4049375" y="4974139"/>
                  <a:pt x="4025562" y="4949211"/>
                  <a:pt x="4007703" y="4917957"/>
                </a:cubicBezTo>
                <a:cubicBezTo>
                  <a:pt x="3989844" y="4886703"/>
                  <a:pt x="3977565" y="4850984"/>
                  <a:pt x="3970868" y="4810800"/>
                </a:cubicBezTo>
                <a:cubicBezTo>
                  <a:pt x="3964170" y="4770617"/>
                  <a:pt x="3960822" y="4728201"/>
                  <a:pt x="3960822" y="4683552"/>
                </a:cubicBezTo>
                <a:cubicBezTo>
                  <a:pt x="3960822" y="4622533"/>
                  <a:pt x="3965659" y="4555932"/>
                  <a:pt x="3975333" y="4483750"/>
                </a:cubicBezTo>
                <a:cubicBezTo>
                  <a:pt x="3985006" y="4411569"/>
                  <a:pt x="3999890" y="4340131"/>
                  <a:pt x="4019981" y="4269438"/>
                </a:cubicBezTo>
                <a:cubicBezTo>
                  <a:pt x="4040073" y="4198745"/>
                  <a:pt x="4065374" y="4130656"/>
                  <a:pt x="4095883" y="4065171"/>
                </a:cubicBezTo>
                <a:cubicBezTo>
                  <a:pt x="4126393" y="3999687"/>
                  <a:pt x="4161740" y="3942016"/>
                  <a:pt x="4201923" y="3892159"/>
                </a:cubicBezTo>
                <a:cubicBezTo>
                  <a:pt x="4242107" y="3842301"/>
                  <a:pt x="4288244" y="3802490"/>
                  <a:pt x="4340333" y="3772724"/>
                </a:cubicBezTo>
                <a:cubicBezTo>
                  <a:pt x="4392423" y="3742958"/>
                  <a:pt x="4449722" y="3728076"/>
                  <a:pt x="4512230" y="3728076"/>
                </a:cubicBezTo>
                <a:close/>
                <a:moveTo>
                  <a:pt x="8730168" y="3288289"/>
                </a:moveTo>
                <a:cubicBezTo>
                  <a:pt x="8676589" y="3288289"/>
                  <a:pt x="8631196" y="3290521"/>
                  <a:pt x="8593990" y="3294986"/>
                </a:cubicBezTo>
                <a:cubicBezTo>
                  <a:pt x="8556782" y="3299451"/>
                  <a:pt x="8526645" y="3305776"/>
                  <a:pt x="8503576" y="3313961"/>
                </a:cubicBezTo>
                <a:cubicBezTo>
                  <a:pt x="8480508" y="3322147"/>
                  <a:pt x="8463393" y="3331821"/>
                  <a:pt x="8452231" y="3342983"/>
                </a:cubicBezTo>
                <a:cubicBezTo>
                  <a:pt x="8441068" y="3354145"/>
                  <a:pt x="8434000" y="3367168"/>
                  <a:pt x="8431023" y="3382050"/>
                </a:cubicBezTo>
                <a:lnTo>
                  <a:pt x="8015793" y="5453738"/>
                </a:lnTo>
                <a:cubicBezTo>
                  <a:pt x="8003886" y="5519222"/>
                  <a:pt x="7989003" y="5573544"/>
                  <a:pt x="7971144" y="5616705"/>
                </a:cubicBezTo>
                <a:cubicBezTo>
                  <a:pt x="7953285" y="5659865"/>
                  <a:pt x="7932821" y="5694467"/>
                  <a:pt x="7909752" y="5720512"/>
                </a:cubicBezTo>
                <a:cubicBezTo>
                  <a:pt x="7886684" y="5746557"/>
                  <a:pt x="7859895" y="5765533"/>
                  <a:pt x="7829385" y="5777439"/>
                </a:cubicBezTo>
                <a:cubicBezTo>
                  <a:pt x="7798876" y="5789346"/>
                  <a:pt x="7765761" y="5795298"/>
                  <a:pt x="7730043" y="5795298"/>
                </a:cubicBezTo>
                <a:cubicBezTo>
                  <a:pt x="7712183" y="5795298"/>
                  <a:pt x="7697300" y="5794555"/>
                  <a:pt x="7685394" y="5793066"/>
                </a:cubicBezTo>
                <a:cubicBezTo>
                  <a:pt x="7673488" y="5791578"/>
                  <a:pt x="7663442" y="5790461"/>
                  <a:pt x="7655256" y="5789717"/>
                </a:cubicBezTo>
                <a:cubicBezTo>
                  <a:pt x="7647071" y="5788973"/>
                  <a:pt x="7639257" y="5787857"/>
                  <a:pt x="7631816" y="5786369"/>
                </a:cubicBezTo>
                <a:cubicBezTo>
                  <a:pt x="7624375" y="5784880"/>
                  <a:pt x="7616189" y="5784137"/>
                  <a:pt x="7607259" y="5784137"/>
                </a:cubicBezTo>
                <a:cubicBezTo>
                  <a:pt x="7593865" y="5784137"/>
                  <a:pt x="7581586" y="5791206"/>
                  <a:pt x="7570424" y="5805344"/>
                </a:cubicBezTo>
                <a:cubicBezTo>
                  <a:pt x="7559262" y="5819483"/>
                  <a:pt x="7549216" y="5837714"/>
                  <a:pt x="7540287" y="5860039"/>
                </a:cubicBezTo>
                <a:cubicBezTo>
                  <a:pt x="7531357" y="5882363"/>
                  <a:pt x="7523171" y="5907292"/>
                  <a:pt x="7515730" y="5934825"/>
                </a:cubicBezTo>
                <a:cubicBezTo>
                  <a:pt x="7508289" y="5962358"/>
                  <a:pt x="7502336" y="5989147"/>
                  <a:pt x="7497871" y="6015192"/>
                </a:cubicBezTo>
                <a:cubicBezTo>
                  <a:pt x="7493406" y="6041237"/>
                  <a:pt x="7490057" y="6065049"/>
                  <a:pt x="7487825" y="6086629"/>
                </a:cubicBezTo>
                <a:cubicBezTo>
                  <a:pt x="7485592" y="6108210"/>
                  <a:pt x="7484476" y="6124209"/>
                  <a:pt x="7484476" y="6134626"/>
                </a:cubicBezTo>
                <a:cubicBezTo>
                  <a:pt x="7484476" y="6155462"/>
                  <a:pt x="7485964" y="6171089"/>
                  <a:pt x="7488941" y="6181507"/>
                </a:cubicBezTo>
                <a:cubicBezTo>
                  <a:pt x="7491918" y="6191925"/>
                  <a:pt x="7497127" y="6201599"/>
                  <a:pt x="7504568" y="6210529"/>
                </a:cubicBezTo>
                <a:cubicBezTo>
                  <a:pt x="7516474" y="6220947"/>
                  <a:pt x="7547356" y="6231737"/>
                  <a:pt x="7597213" y="6242899"/>
                </a:cubicBezTo>
                <a:cubicBezTo>
                  <a:pt x="7647071" y="6254061"/>
                  <a:pt x="7708462" y="6259642"/>
                  <a:pt x="7781388" y="6259642"/>
                </a:cubicBezTo>
                <a:cubicBezTo>
                  <a:pt x="7898962" y="6259642"/>
                  <a:pt x="8001654" y="6242527"/>
                  <a:pt x="8089462" y="6208296"/>
                </a:cubicBezTo>
                <a:cubicBezTo>
                  <a:pt x="8177271" y="6174066"/>
                  <a:pt x="8252801" y="6123464"/>
                  <a:pt x="8316053" y="6056492"/>
                </a:cubicBezTo>
                <a:cubicBezTo>
                  <a:pt x="8379305" y="5989519"/>
                  <a:pt x="8431395" y="5907292"/>
                  <a:pt x="8472322" y="5809809"/>
                </a:cubicBezTo>
                <a:cubicBezTo>
                  <a:pt x="8513250" y="5712327"/>
                  <a:pt x="8546364" y="5600334"/>
                  <a:pt x="8571666" y="5473830"/>
                </a:cubicBezTo>
                <a:lnTo>
                  <a:pt x="8991361" y="3382050"/>
                </a:lnTo>
                <a:cubicBezTo>
                  <a:pt x="8994337" y="3367168"/>
                  <a:pt x="8992849" y="3354145"/>
                  <a:pt x="8986896" y="3342983"/>
                </a:cubicBezTo>
                <a:cubicBezTo>
                  <a:pt x="8980943" y="3331821"/>
                  <a:pt x="8967920" y="3322147"/>
                  <a:pt x="8947828" y="3313961"/>
                </a:cubicBezTo>
                <a:cubicBezTo>
                  <a:pt x="8927737" y="3305776"/>
                  <a:pt x="8899831" y="3299451"/>
                  <a:pt x="8864113" y="3294986"/>
                </a:cubicBezTo>
                <a:cubicBezTo>
                  <a:pt x="8828394" y="3290521"/>
                  <a:pt x="8783746" y="3288289"/>
                  <a:pt x="8730168" y="3288289"/>
                </a:cubicBezTo>
                <a:close/>
                <a:moveTo>
                  <a:pt x="7561569" y="3288289"/>
                </a:moveTo>
                <a:cubicBezTo>
                  <a:pt x="7506503" y="3288289"/>
                  <a:pt x="7460738" y="3290521"/>
                  <a:pt x="7424275" y="3294986"/>
                </a:cubicBezTo>
                <a:cubicBezTo>
                  <a:pt x="7387812" y="3299451"/>
                  <a:pt x="7358047" y="3305776"/>
                  <a:pt x="7334978" y="3313961"/>
                </a:cubicBezTo>
                <a:cubicBezTo>
                  <a:pt x="7311910" y="3322147"/>
                  <a:pt x="7294795" y="3331821"/>
                  <a:pt x="7283633" y="3342983"/>
                </a:cubicBezTo>
                <a:cubicBezTo>
                  <a:pt x="7272470" y="3354145"/>
                  <a:pt x="7265401" y="3367168"/>
                  <a:pt x="7262425" y="3382050"/>
                </a:cubicBezTo>
                <a:lnTo>
                  <a:pt x="6867286" y="5368906"/>
                </a:lnTo>
                <a:cubicBezTo>
                  <a:pt x="6864309" y="5383789"/>
                  <a:pt x="6865798" y="5396811"/>
                  <a:pt x="6871751" y="5407973"/>
                </a:cubicBezTo>
                <a:cubicBezTo>
                  <a:pt x="6877704" y="5419135"/>
                  <a:pt x="6890726" y="5428437"/>
                  <a:pt x="6910818" y="5435878"/>
                </a:cubicBezTo>
                <a:cubicBezTo>
                  <a:pt x="6930910" y="5443320"/>
                  <a:pt x="6958443" y="5448901"/>
                  <a:pt x="6993418" y="5452622"/>
                </a:cubicBezTo>
                <a:cubicBezTo>
                  <a:pt x="7028392" y="5456342"/>
                  <a:pt x="7073413" y="5458203"/>
                  <a:pt x="7128479" y="5458203"/>
                </a:cubicBezTo>
                <a:cubicBezTo>
                  <a:pt x="7182057" y="5458203"/>
                  <a:pt x="7227450" y="5456342"/>
                  <a:pt x="7264657" y="5452622"/>
                </a:cubicBezTo>
                <a:cubicBezTo>
                  <a:pt x="7301864" y="5448901"/>
                  <a:pt x="7332002" y="5443320"/>
                  <a:pt x="7355070" y="5435878"/>
                </a:cubicBezTo>
                <a:cubicBezTo>
                  <a:pt x="7378138" y="5428437"/>
                  <a:pt x="7395254" y="5419135"/>
                  <a:pt x="7406416" y="5407973"/>
                </a:cubicBezTo>
                <a:cubicBezTo>
                  <a:pt x="7417578" y="5396811"/>
                  <a:pt x="7424647" y="5383789"/>
                  <a:pt x="7427624" y="5368906"/>
                </a:cubicBezTo>
                <a:lnTo>
                  <a:pt x="7822762" y="3382050"/>
                </a:lnTo>
                <a:cubicBezTo>
                  <a:pt x="7825739" y="3367168"/>
                  <a:pt x="7824251" y="3354145"/>
                  <a:pt x="7818298" y="3342983"/>
                </a:cubicBezTo>
                <a:cubicBezTo>
                  <a:pt x="7812344" y="3331821"/>
                  <a:pt x="7799322" y="3322147"/>
                  <a:pt x="7779230" y="3313961"/>
                </a:cubicBezTo>
                <a:cubicBezTo>
                  <a:pt x="7759138" y="3305776"/>
                  <a:pt x="7731605" y="3299451"/>
                  <a:pt x="7696631" y="3294986"/>
                </a:cubicBezTo>
                <a:cubicBezTo>
                  <a:pt x="7661656" y="3290521"/>
                  <a:pt x="7616636" y="3288289"/>
                  <a:pt x="7561569" y="3288289"/>
                </a:cubicBezTo>
                <a:close/>
                <a:moveTo>
                  <a:pt x="10308043" y="3250338"/>
                </a:moveTo>
                <a:cubicBezTo>
                  <a:pt x="10175586" y="3250338"/>
                  <a:pt x="10056896" y="3273778"/>
                  <a:pt x="9951972" y="3320659"/>
                </a:cubicBezTo>
                <a:cubicBezTo>
                  <a:pt x="9847048" y="3367540"/>
                  <a:pt x="9754031" y="3430419"/>
                  <a:pt x="9672919" y="3509298"/>
                </a:cubicBezTo>
                <a:cubicBezTo>
                  <a:pt x="9591808" y="3588177"/>
                  <a:pt x="9522231" y="3678590"/>
                  <a:pt x="9464188" y="3780538"/>
                </a:cubicBezTo>
                <a:cubicBezTo>
                  <a:pt x="9406145" y="3882485"/>
                  <a:pt x="9358520" y="3988525"/>
                  <a:pt x="9321313" y="4098658"/>
                </a:cubicBezTo>
                <a:cubicBezTo>
                  <a:pt x="9284106" y="4208790"/>
                  <a:pt x="9256572" y="4319295"/>
                  <a:pt x="9238713" y="4430172"/>
                </a:cubicBezTo>
                <a:cubicBezTo>
                  <a:pt x="9220854" y="4541049"/>
                  <a:pt x="9211924" y="4643369"/>
                  <a:pt x="9211924" y="4737130"/>
                </a:cubicBezTo>
                <a:cubicBezTo>
                  <a:pt x="9211924" y="4836845"/>
                  <a:pt x="9221970" y="4932095"/>
                  <a:pt x="9242062" y="5022880"/>
                </a:cubicBezTo>
                <a:cubicBezTo>
                  <a:pt x="9262153" y="5113665"/>
                  <a:pt x="9296012" y="5194405"/>
                  <a:pt x="9343637" y="5265098"/>
                </a:cubicBezTo>
                <a:cubicBezTo>
                  <a:pt x="9391262" y="5335792"/>
                  <a:pt x="9454514" y="5391974"/>
                  <a:pt x="9533393" y="5433646"/>
                </a:cubicBezTo>
                <a:cubicBezTo>
                  <a:pt x="9612272" y="5475318"/>
                  <a:pt x="9711242" y="5496154"/>
                  <a:pt x="9830305" y="5496154"/>
                </a:cubicBezTo>
                <a:cubicBezTo>
                  <a:pt x="9916625" y="5496154"/>
                  <a:pt x="10000340" y="5482015"/>
                  <a:pt x="10081452" y="5453738"/>
                </a:cubicBezTo>
                <a:cubicBezTo>
                  <a:pt x="10162564" y="5425460"/>
                  <a:pt x="10236606" y="5389742"/>
                  <a:pt x="10303578" y="5346582"/>
                </a:cubicBezTo>
                <a:cubicBezTo>
                  <a:pt x="10370551" y="5303421"/>
                  <a:pt x="10428594" y="5255424"/>
                  <a:pt x="10477707" y="5202590"/>
                </a:cubicBezTo>
                <a:cubicBezTo>
                  <a:pt x="10526820" y="5149756"/>
                  <a:pt x="10562539" y="5099527"/>
                  <a:pt x="10584863" y="5051902"/>
                </a:cubicBezTo>
                <a:lnTo>
                  <a:pt x="10522356" y="5371138"/>
                </a:lnTo>
                <a:cubicBezTo>
                  <a:pt x="10519379" y="5387509"/>
                  <a:pt x="10520495" y="5401276"/>
                  <a:pt x="10525704" y="5412438"/>
                </a:cubicBezTo>
                <a:cubicBezTo>
                  <a:pt x="10530913" y="5423600"/>
                  <a:pt x="10542447" y="5432530"/>
                  <a:pt x="10560307" y="5439227"/>
                </a:cubicBezTo>
                <a:cubicBezTo>
                  <a:pt x="10578166" y="5445924"/>
                  <a:pt x="10601607" y="5450761"/>
                  <a:pt x="10630628" y="5453738"/>
                </a:cubicBezTo>
                <a:cubicBezTo>
                  <a:pt x="10659650" y="5456714"/>
                  <a:pt x="10697229" y="5458203"/>
                  <a:pt x="10743365" y="5458203"/>
                </a:cubicBezTo>
                <a:cubicBezTo>
                  <a:pt x="10834150" y="5458203"/>
                  <a:pt x="10900007" y="5451505"/>
                  <a:pt x="10940935" y="5438111"/>
                </a:cubicBezTo>
                <a:cubicBezTo>
                  <a:pt x="10981862" y="5424716"/>
                  <a:pt x="11005303" y="5402392"/>
                  <a:pt x="11011256" y="5371138"/>
                </a:cubicBezTo>
                <a:lnTo>
                  <a:pt x="11410859" y="3375353"/>
                </a:lnTo>
                <a:cubicBezTo>
                  <a:pt x="11413836" y="3360470"/>
                  <a:pt x="11412348" y="3347448"/>
                  <a:pt x="11406395" y="3336286"/>
                </a:cubicBezTo>
                <a:cubicBezTo>
                  <a:pt x="11400442" y="3325124"/>
                  <a:pt x="11388907" y="3316194"/>
                  <a:pt x="11371792" y="3309497"/>
                </a:cubicBezTo>
                <a:cubicBezTo>
                  <a:pt x="11354677" y="3302800"/>
                  <a:pt x="11331236" y="3297591"/>
                  <a:pt x="11301471" y="3293870"/>
                </a:cubicBezTo>
                <a:cubicBezTo>
                  <a:pt x="11271705" y="3290149"/>
                  <a:pt x="11234498" y="3288289"/>
                  <a:pt x="11189850" y="3288289"/>
                </a:cubicBezTo>
                <a:cubicBezTo>
                  <a:pt x="11099065" y="3288289"/>
                  <a:pt x="11033208" y="3294986"/>
                  <a:pt x="10992280" y="3308380"/>
                </a:cubicBezTo>
                <a:cubicBezTo>
                  <a:pt x="10951353" y="3321775"/>
                  <a:pt x="10927912" y="3344099"/>
                  <a:pt x="10921959" y="3375353"/>
                </a:cubicBezTo>
                <a:lnTo>
                  <a:pt x="10886240" y="3551714"/>
                </a:lnTo>
                <a:cubicBezTo>
                  <a:pt x="10814803" y="3453488"/>
                  <a:pt x="10731459" y="3378702"/>
                  <a:pt x="10636209" y="3327356"/>
                </a:cubicBezTo>
                <a:cubicBezTo>
                  <a:pt x="10540959" y="3276010"/>
                  <a:pt x="10431570" y="3250338"/>
                  <a:pt x="10308043" y="3250338"/>
                </a:cubicBezTo>
                <a:close/>
                <a:moveTo>
                  <a:pt x="4478743" y="3250338"/>
                </a:moveTo>
                <a:cubicBezTo>
                  <a:pt x="4346286" y="3250338"/>
                  <a:pt x="4227596" y="3273778"/>
                  <a:pt x="4122673" y="3320659"/>
                </a:cubicBezTo>
                <a:cubicBezTo>
                  <a:pt x="4017749" y="3367540"/>
                  <a:pt x="3924731" y="3430419"/>
                  <a:pt x="3843620" y="3509298"/>
                </a:cubicBezTo>
                <a:cubicBezTo>
                  <a:pt x="3762508" y="3588177"/>
                  <a:pt x="3692932" y="3678590"/>
                  <a:pt x="3634889" y="3780538"/>
                </a:cubicBezTo>
                <a:cubicBezTo>
                  <a:pt x="3576846" y="3882485"/>
                  <a:pt x="3529220" y="3988525"/>
                  <a:pt x="3492013" y="4098658"/>
                </a:cubicBezTo>
                <a:cubicBezTo>
                  <a:pt x="3454806" y="4208790"/>
                  <a:pt x="3427273" y="4319295"/>
                  <a:pt x="3409414" y="4430172"/>
                </a:cubicBezTo>
                <a:cubicBezTo>
                  <a:pt x="3391555" y="4541049"/>
                  <a:pt x="3382625" y="4643369"/>
                  <a:pt x="3382625" y="4737130"/>
                </a:cubicBezTo>
                <a:cubicBezTo>
                  <a:pt x="3382625" y="4836845"/>
                  <a:pt x="3392670" y="4932095"/>
                  <a:pt x="3412763" y="5022880"/>
                </a:cubicBezTo>
                <a:cubicBezTo>
                  <a:pt x="3432854" y="5113665"/>
                  <a:pt x="3466712" y="5194405"/>
                  <a:pt x="3514338" y="5265098"/>
                </a:cubicBezTo>
                <a:cubicBezTo>
                  <a:pt x="3561963" y="5335792"/>
                  <a:pt x="3625215" y="5391974"/>
                  <a:pt x="3704093" y="5433646"/>
                </a:cubicBezTo>
                <a:cubicBezTo>
                  <a:pt x="3782973" y="5475318"/>
                  <a:pt x="3881943" y="5496154"/>
                  <a:pt x="4001005" y="5496154"/>
                </a:cubicBezTo>
                <a:cubicBezTo>
                  <a:pt x="4087326" y="5496154"/>
                  <a:pt x="4171042" y="5482015"/>
                  <a:pt x="4252153" y="5453738"/>
                </a:cubicBezTo>
                <a:cubicBezTo>
                  <a:pt x="4333264" y="5425460"/>
                  <a:pt x="4407306" y="5389742"/>
                  <a:pt x="4474279" y="5346582"/>
                </a:cubicBezTo>
                <a:cubicBezTo>
                  <a:pt x="4541252" y="5303421"/>
                  <a:pt x="4599294" y="5255424"/>
                  <a:pt x="4648408" y="5202590"/>
                </a:cubicBezTo>
                <a:cubicBezTo>
                  <a:pt x="4697521" y="5149756"/>
                  <a:pt x="4733240" y="5099527"/>
                  <a:pt x="4755564" y="5051902"/>
                </a:cubicBezTo>
                <a:lnTo>
                  <a:pt x="4693056" y="5371138"/>
                </a:lnTo>
                <a:cubicBezTo>
                  <a:pt x="4690080" y="5387509"/>
                  <a:pt x="4691196" y="5401276"/>
                  <a:pt x="4696405" y="5412438"/>
                </a:cubicBezTo>
                <a:cubicBezTo>
                  <a:pt x="4701614" y="5423600"/>
                  <a:pt x="4713148" y="5432530"/>
                  <a:pt x="4731007" y="5439227"/>
                </a:cubicBezTo>
                <a:cubicBezTo>
                  <a:pt x="4748867" y="5445924"/>
                  <a:pt x="4772307" y="5450761"/>
                  <a:pt x="4801329" y="5453738"/>
                </a:cubicBezTo>
                <a:cubicBezTo>
                  <a:pt x="4830350" y="5456714"/>
                  <a:pt x="4867929" y="5458203"/>
                  <a:pt x="4914066" y="5458203"/>
                </a:cubicBezTo>
                <a:cubicBezTo>
                  <a:pt x="5004851" y="5458203"/>
                  <a:pt x="5070707" y="5451505"/>
                  <a:pt x="5111635" y="5438111"/>
                </a:cubicBezTo>
                <a:cubicBezTo>
                  <a:pt x="5152563" y="5424716"/>
                  <a:pt x="5176003" y="5402392"/>
                  <a:pt x="5181956" y="5371138"/>
                </a:cubicBezTo>
                <a:lnTo>
                  <a:pt x="5581560" y="3375353"/>
                </a:lnTo>
                <a:cubicBezTo>
                  <a:pt x="5584536" y="3360470"/>
                  <a:pt x="5583048" y="3347448"/>
                  <a:pt x="5577095" y="3336286"/>
                </a:cubicBezTo>
                <a:cubicBezTo>
                  <a:pt x="5571142" y="3325124"/>
                  <a:pt x="5559608" y="3316194"/>
                  <a:pt x="5542492" y="3309497"/>
                </a:cubicBezTo>
                <a:cubicBezTo>
                  <a:pt x="5525377" y="3302800"/>
                  <a:pt x="5501937" y="3297591"/>
                  <a:pt x="5472172" y="3293870"/>
                </a:cubicBezTo>
                <a:cubicBezTo>
                  <a:pt x="5442406" y="3290149"/>
                  <a:pt x="5405198" y="3288289"/>
                  <a:pt x="5360550" y="3288289"/>
                </a:cubicBezTo>
                <a:cubicBezTo>
                  <a:pt x="5269765" y="3288289"/>
                  <a:pt x="5203909" y="3294986"/>
                  <a:pt x="5162981" y="3308380"/>
                </a:cubicBezTo>
                <a:cubicBezTo>
                  <a:pt x="5122054" y="3321775"/>
                  <a:pt x="5098613" y="3344099"/>
                  <a:pt x="5092660" y="3375353"/>
                </a:cubicBezTo>
                <a:lnTo>
                  <a:pt x="5056941" y="3551714"/>
                </a:lnTo>
                <a:cubicBezTo>
                  <a:pt x="4985504" y="3453488"/>
                  <a:pt x="4902160" y="3378702"/>
                  <a:pt x="4806910" y="3327356"/>
                </a:cubicBezTo>
                <a:cubicBezTo>
                  <a:pt x="4711660" y="3276010"/>
                  <a:pt x="4602271" y="3250338"/>
                  <a:pt x="4478743" y="3250338"/>
                </a:cubicBezTo>
                <a:close/>
                <a:moveTo>
                  <a:pt x="2706945" y="2763670"/>
                </a:moveTo>
                <a:cubicBezTo>
                  <a:pt x="2651879" y="2763670"/>
                  <a:pt x="2606114" y="2765530"/>
                  <a:pt x="2569651" y="2769251"/>
                </a:cubicBezTo>
                <a:cubicBezTo>
                  <a:pt x="2533188" y="2772971"/>
                  <a:pt x="2503423" y="2778925"/>
                  <a:pt x="2480354" y="2787110"/>
                </a:cubicBezTo>
                <a:cubicBezTo>
                  <a:pt x="2457286" y="2795296"/>
                  <a:pt x="2440171" y="2805341"/>
                  <a:pt x="2429008" y="2817248"/>
                </a:cubicBezTo>
                <a:cubicBezTo>
                  <a:pt x="2417846" y="2829154"/>
                  <a:pt x="2410777" y="2842549"/>
                  <a:pt x="2407800" y="2857431"/>
                </a:cubicBezTo>
                <a:lnTo>
                  <a:pt x="2318504" y="3301683"/>
                </a:lnTo>
                <a:lnTo>
                  <a:pt x="2079634" y="3301683"/>
                </a:lnTo>
                <a:cubicBezTo>
                  <a:pt x="2052845" y="3301683"/>
                  <a:pt x="2029777" y="3315822"/>
                  <a:pt x="2010429" y="3344099"/>
                </a:cubicBezTo>
                <a:cubicBezTo>
                  <a:pt x="1991082" y="3372377"/>
                  <a:pt x="1975455" y="3406235"/>
                  <a:pt x="1963548" y="3445675"/>
                </a:cubicBezTo>
                <a:cubicBezTo>
                  <a:pt x="1951642" y="3485114"/>
                  <a:pt x="1943085" y="3525297"/>
                  <a:pt x="1937876" y="3566225"/>
                </a:cubicBezTo>
                <a:cubicBezTo>
                  <a:pt x="1932667" y="3607153"/>
                  <a:pt x="1930062" y="3640267"/>
                  <a:pt x="1930062" y="3665568"/>
                </a:cubicBezTo>
                <a:cubicBezTo>
                  <a:pt x="1930062" y="3701287"/>
                  <a:pt x="1934527" y="3725471"/>
                  <a:pt x="1943457" y="3738121"/>
                </a:cubicBezTo>
                <a:cubicBezTo>
                  <a:pt x="1952387" y="3750772"/>
                  <a:pt x="1966525" y="3757097"/>
                  <a:pt x="1985873" y="3757097"/>
                </a:cubicBezTo>
                <a:lnTo>
                  <a:pt x="2226974" y="3757097"/>
                </a:lnTo>
                <a:lnTo>
                  <a:pt x="2032754" y="4728201"/>
                </a:lnTo>
                <a:cubicBezTo>
                  <a:pt x="2028289" y="4747548"/>
                  <a:pt x="2024196" y="4769500"/>
                  <a:pt x="2020475" y="4794057"/>
                </a:cubicBezTo>
                <a:cubicBezTo>
                  <a:pt x="2016755" y="4818614"/>
                  <a:pt x="2013034" y="4842799"/>
                  <a:pt x="2009313" y="4866611"/>
                </a:cubicBezTo>
                <a:cubicBezTo>
                  <a:pt x="2005592" y="4890423"/>
                  <a:pt x="2002988" y="4913120"/>
                  <a:pt x="2001500" y="4934700"/>
                </a:cubicBezTo>
                <a:cubicBezTo>
                  <a:pt x="2000011" y="4956280"/>
                  <a:pt x="1999267" y="4975256"/>
                  <a:pt x="1999267" y="4991626"/>
                </a:cubicBezTo>
                <a:cubicBezTo>
                  <a:pt x="1999267" y="5080923"/>
                  <a:pt x="2010802" y="5156826"/>
                  <a:pt x="2033870" y="5219333"/>
                </a:cubicBezTo>
                <a:cubicBezTo>
                  <a:pt x="2056938" y="5281841"/>
                  <a:pt x="2091541" y="5333187"/>
                  <a:pt x="2137677" y="5373371"/>
                </a:cubicBezTo>
                <a:cubicBezTo>
                  <a:pt x="2183814" y="5413554"/>
                  <a:pt x="2240741" y="5442948"/>
                  <a:pt x="2308458" y="5461551"/>
                </a:cubicBezTo>
                <a:cubicBezTo>
                  <a:pt x="2376174" y="5480155"/>
                  <a:pt x="2454681" y="5489457"/>
                  <a:pt x="2543978" y="5489457"/>
                </a:cubicBezTo>
                <a:cubicBezTo>
                  <a:pt x="2585650" y="5489457"/>
                  <a:pt x="2627322" y="5486852"/>
                  <a:pt x="2668994" y="5481643"/>
                </a:cubicBezTo>
                <a:cubicBezTo>
                  <a:pt x="2710666" y="5476434"/>
                  <a:pt x="2749733" y="5469365"/>
                  <a:pt x="2786196" y="5460435"/>
                </a:cubicBezTo>
                <a:cubicBezTo>
                  <a:pt x="2822659" y="5451505"/>
                  <a:pt x="2854284" y="5441087"/>
                  <a:pt x="2881074" y="5429181"/>
                </a:cubicBezTo>
                <a:cubicBezTo>
                  <a:pt x="2907863" y="5417275"/>
                  <a:pt x="2927955" y="5404625"/>
                  <a:pt x="2941349" y="5391230"/>
                </a:cubicBezTo>
                <a:cubicBezTo>
                  <a:pt x="2954744" y="5377835"/>
                  <a:pt x="2967394" y="5357372"/>
                  <a:pt x="2979300" y="5329838"/>
                </a:cubicBezTo>
                <a:cubicBezTo>
                  <a:pt x="2991207" y="5302305"/>
                  <a:pt x="3001997" y="5271796"/>
                  <a:pt x="3011671" y="5238309"/>
                </a:cubicBezTo>
                <a:cubicBezTo>
                  <a:pt x="3021345" y="5204823"/>
                  <a:pt x="3029158" y="5170220"/>
                  <a:pt x="3035111" y="5134501"/>
                </a:cubicBezTo>
                <a:cubicBezTo>
                  <a:pt x="3041064" y="5098783"/>
                  <a:pt x="3044041" y="5066785"/>
                  <a:pt x="3044041" y="5038507"/>
                </a:cubicBezTo>
                <a:cubicBezTo>
                  <a:pt x="3044041" y="5013206"/>
                  <a:pt x="3039948" y="4994975"/>
                  <a:pt x="3031762" y="4983813"/>
                </a:cubicBezTo>
                <a:cubicBezTo>
                  <a:pt x="3023576" y="4972651"/>
                  <a:pt x="3013531" y="4967070"/>
                  <a:pt x="3001625" y="4967070"/>
                </a:cubicBezTo>
                <a:cubicBezTo>
                  <a:pt x="2989718" y="4967070"/>
                  <a:pt x="2977068" y="4969675"/>
                  <a:pt x="2963674" y="4974883"/>
                </a:cubicBezTo>
                <a:cubicBezTo>
                  <a:pt x="2950279" y="4980092"/>
                  <a:pt x="2934280" y="4986045"/>
                  <a:pt x="2915676" y="4992743"/>
                </a:cubicBezTo>
                <a:cubicBezTo>
                  <a:pt x="2897073" y="4999440"/>
                  <a:pt x="2875121" y="5005393"/>
                  <a:pt x="2849820" y="5010602"/>
                </a:cubicBezTo>
                <a:cubicBezTo>
                  <a:pt x="2824520" y="5015811"/>
                  <a:pt x="2794010" y="5018415"/>
                  <a:pt x="2758291" y="5018415"/>
                </a:cubicBezTo>
                <a:cubicBezTo>
                  <a:pt x="2697271" y="5018415"/>
                  <a:pt x="2652623" y="5004649"/>
                  <a:pt x="2624346" y="4977116"/>
                </a:cubicBezTo>
                <a:cubicBezTo>
                  <a:pt x="2596068" y="4949582"/>
                  <a:pt x="2581929" y="4906050"/>
                  <a:pt x="2581929" y="4846519"/>
                </a:cubicBezTo>
                <a:cubicBezTo>
                  <a:pt x="2581929" y="4827171"/>
                  <a:pt x="2583790" y="4802243"/>
                  <a:pt x="2587511" y="4771733"/>
                </a:cubicBezTo>
                <a:cubicBezTo>
                  <a:pt x="2591231" y="4741223"/>
                  <a:pt x="2595324" y="4714806"/>
                  <a:pt x="2599789" y="4692482"/>
                </a:cubicBezTo>
                <a:lnTo>
                  <a:pt x="2787312" y="3757097"/>
                </a:lnTo>
                <a:lnTo>
                  <a:pt x="3222635" y="3757097"/>
                </a:lnTo>
                <a:cubicBezTo>
                  <a:pt x="3239005" y="3757097"/>
                  <a:pt x="3254260" y="3750028"/>
                  <a:pt x="3268399" y="3735889"/>
                </a:cubicBezTo>
                <a:cubicBezTo>
                  <a:pt x="3282538" y="3721750"/>
                  <a:pt x="3295188" y="3703891"/>
                  <a:pt x="3306350" y="3682311"/>
                </a:cubicBezTo>
                <a:cubicBezTo>
                  <a:pt x="3317513" y="3660731"/>
                  <a:pt x="3327558" y="3636546"/>
                  <a:pt x="3336488" y="3609758"/>
                </a:cubicBezTo>
                <a:cubicBezTo>
                  <a:pt x="3345418" y="3582968"/>
                  <a:pt x="3352487" y="3556179"/>
                  <a:pt x="3357696" y="3529390"/>
                </a:cubicBezTo>
                <a:cubicBezTo>
                  <a:pt x="3362905" y="3502601"/>
                  <a:pt x="3366998" y="3477672"/>
                  <a:pt x="3369974" y="3454604"/>
                </a:cubicBezTo>
                <a:cubicBezTo>
                  <a:pt x="3372951" y="3431536"/>
                  <a:pt x="3374439" y="3412560"/>
                  <a:pt x="3374439" y="3397678"/>
                </a:cubicBezTo>
                <a:cubicBezTo>
                  <a:pt x="3374439" y="3366423"/>
                  <a:pt x="3369974" y="3342611"/>
                  <a:pt x="3361045" y="3326240"/>
                </a:cubicBezTo>
                <a:cubicBezTo>
                  <a:pt x="3352115" y="3309869"/>
                  <a:pt x="3335000" y="3301683"/>
                  <a:pt x="3309699" y="3301683"/>
                </a:cubicBezTo>
                <a:lnTo>
                  <a:pt x="2878841" y="3301683"/>
                </a:lnTo>
                <a:lnTo>
                  <a:pt x="2968138" y="2857431"/>
                </a:lnTo>
                <a:cubicBezTo>
                  <a:pt x="2971115" y="2842549"/>
                  <a:pt x="2969255" y="2829154"/>
                  <a:pt x="2962557" y="2817248"/>
                </a:cubicBezTo>
                <a:cubicBezTo>
                  <a:pt x="2955860" y="2805341"/>
                  <a:pt x="2942837" y="2795296"/>
                  <a:pt x="2923490" y="2787110"/>
                </a:cubicBezTo>
                <a:cubicBezTo>
                  <a:pt x="2904142" y="2778925"/>
                  <a:pt x="2876609" y="2772971"/>
                  <a:pt x="2840890" y="2769251"/>
                </a:cubicBezTo>
                <a:cubicBezTo>
                  <a:pt x="2805172" y="2765530"/>
                  <a:pt x="2760523" y="2763670"/>
                  <a:pt x="2706945" y="2763670"/>
                </a:cubicBezTo>
                <a:close/>
                <a:moveTo>
                  <a:pt x="1483280" y="2542660"/>
                </a:moveTo>
                <a:cubicBezTo>
                  <a:pt x="1426725" y="2542660"/>
                  <a:pt x="1379472" y="2544520"/>
                  <a:pt x="1341521" y="2548241"/>
                </a:cubicBezTo>
                <a:cubicBezTo>
                  <a:pt x="1303570" y="2551962"/>
                  <a:pt x="1272316" y="2557543"/>
                  <a:pt x="1247759" y="2564984"/>
                </a:cubicBezTo>
                <a:cubicBezTo>
                  <a:pt x="1223203" y="2572426"/>
                  <a:pt x="1204600" y="2582099"/>
                  <a:pt x="1191949" y="2594005"/>
                </a:cubicBezTo>
                <a:cubicBezTo>
                  <a:pt x="1179299" y="2605912"/>
                  <a:pt x="1172229" y="2619306"/>
                  <a:pt x="1170741" y="2634189"/>
                </a:cubicBezTo>
                <a:lnTo>
                  <a:pt x="623798" y="5366673"/>
                </a:lnTo>
                <a:cubicBezTo>
                  <a:pt x="619333" y="5381556"/>
                  <a:pt x="620821" y="5394951"/>
                  <a:pt x="628262" y="5406857"/>
                </a:cubicBezTo>
                <a:cubicBezTo>
                  <a:pt x="635704" y="5418763"/>
                  <a:pt x="649842" y="5428437"/>
                  <a:pt x="670678" y="5435878"/>
                </a:cubicBezTo>
                <a:cubicBezTo>
                  <a:pt x="691514" y="5443320"/>
                  <a:pt x="720164" y="5448901"/>
                  <a:pt x="756627" y="5452622"/>
                </a:cubicBezTo>
                <a:cubicBezTo>
                  <a:pt x="793090" y="5456342"/>
                  <a:pt x="840342" y="5458203"/>
                  <a:pt x="898385" y="5458203"/>
                </a:cubicBezTo>
                <a:cubicBezTo>
                  <a:pt x="954940" y="5458203"/>
                  <a:pt x="1002565" y="5456342"/>
                  <a:pt x="1041261" y="5452622"/>
                </a:cubicBezTo>
                <a:cubicBezTo>
                  <a:pt x="1079956" y="5448901"/>
                  <a:pt x="1111582" y="5443320"/>
                  <a:pt x="1136138" y="5435878"/>
                </a:cubicBezTo>
                <a:cubicBezTo>
                  <a:pt x="1160695" y="5428437"/>
                  <a:pt x="1178926" y="5418763"/>
                  <a:pt x="1190833" y="5406857"/>
                </a:cubicBezTo>
                <a:cubicBezTo>
                  <a:pt x="1202739" y="5394951"/>
                  <a:pt x="1210180" y="5381556"/>
                  <a:pt x="1213157" y="5366673"/>
                </a:cubicBezTo>
                <a:lnTo>
                  <a:pt x="1757868" y="2634189"/>
                </a:lnTo>
                <a:cubicBezTo>
                  <a:pt x="1760844" y="2619306"/>
                  <a:pt x="1758984" y="2605912"/>
                  <a:pt x="1752287" y="2594005"/>
                </a:cubicBezTo>
                <a:cubicBezTo>
                  <a:pt x="1745590" y="2582099"/>
                  <a:pt x="1731451" y="2572426"/>
                  <a:pt x="1709871" y="2564984"/>
                </a:cubicBezTo>
                <a:cubicBezTo>
                  <a:pt x="1688291" y="2557543"/>
                  <a:pt x="1659269" y="2551962"/>
                  <a:pt x="1622806" y="2548241"/>
                </a:cubicBezTo>
                <a:cubicBezTo>
                  <a:pt x="1586343" y="2544520"/>
                  <a:pt x="1539835" y="2542660"/>
                  <a:pt x="1483280" y="2542660"/>
                </a:cubicBezTo>
                <a:close/>
                <a:moveTo>
                  <a:pt x="8906529" y="2413179"/>
                </a:moveTo>
                <a:cubicBezTo>
                  <a:pt x="8844021" y="2413179"/>
                  <a:pt x="8791187" y="2418388"/>
                  <a:pt x="8748026" y="2428806"/>
                </a:cubicBezTo>
                <a:cubicBezTo>
                  <a:pt x="8704866" y="2439224"/>
                  <a:pt x="8668032" y="2456340"/>
                  <a:pt x="8637522" y="2480152"/>
                </a:cubicBezTo>
                <a:cubicBezTo>
                  <a:pt x="8607012" y="2503964"/>
                  <a:pt x="8583200" y="2534474"/>
                  <a:pt x="8566084" y="2571681"/>
                </a:cubicBezTo>
                <a:cubicBezTo>
                  <a:pt x="8548969" y="2608888"/>
                  <a:pt x="8534458" y="2654281"/>
                  <a:pt x="8522552" y="2707859"/>
                </a:cubicBezTo>
                <a:cubicBezTo>
                  <a:pt x="8512134" y="2762926"/>
                  <a:pt x="8508414" y="2809434"/>
                  <a:pt x="8511390" y="2847385"/>
                </a:cubicBezTo>
                <a:cubicBezTo>
                  <a:pt x="8514366" y="2885337"/>
                  <a:pt x="8525900" y="2915846"/>
                  <a:pt x="8545992" y="2938915"/>
                </a:cubicBezTo>
                <a:cubicBezTo>
                  <a:pt x="8566084" y="2961983"/>
                  <a:pt x="8595850" y="2978354"/>
                  <a:pt x="8635290" y="2988028"/>
                </a:cubicBezTo>
                <a:cubicBezTo>
                  <a:pt x="8674729" y="2997702"/>
                  <a:pt x="8725702" y="3002539"/>
                  <a:pt x="8788210" y="3002539"/>
                </a:cubicBezTo>
                <a:cubicBezTo>
                  <a:pt x="8852206" y="3002539"/>
                  <a:pt x="8905784" y="2997702"/>
                  <a:pt x="8948945" y="2988028"/>
                </a:cubicBezTo>
                <a:cubicBezTo>
                  <a:pt x="8992105" y="2978354"/>
                  <a:pt x="9028196" y="2961983"/>
                  <a:pt x="9057217" y="2938915"/>
                </a:cubicBezTo>
                <a:cubicBezTo>
                  <a:pt x="9086239" y="2915846"/>
                  <a:pt x="9109679" y="2885337"/>
                  <a:pt x="9127538" y="2847385"/>
                </a:cubicBezTo>
                <a:cubicBezTo>
                  <a:pt x="9145398" y="2809434"/>
                  <a:pt x="9160281" y="2762926"/>
                  <a:pt x="9172187" y="2707859"/>
                </a:cubicBezTo>
                <a:cubicBezTo>
                  <a:pt x="9182605" y="2654281"/>
                  <a:pt x="9186698" y="2608888"/>
                  <a:pt x="9184465" y="2571681"/>
                </a:cubicBezTo>
                <a:cubicBezTo>
                  <a:pt x="9182233" y="2534474"/>
                  <a:pt x="9171071" y="2503964"/>
                  <a:pt x="9150979" y="2480152"/>
                </a:cubicBezTo>
                <a:cubicBezTo>
                  <a:pt x="9130887" y="2456340"/>
                  <a:pt x="9100749" y="2439224"/>
                  <a:pt x="9060566" y="2428806"/>
                </a:cubicBezTo>
                <a:cubicBezTo>
                  <a:pt x="9020382" y="2418388"/>
                  <a:pt x="8969036" y="2413179"/>
                  <a:pt x="8906529" y="2413179"/>
                </a:cubicBezTo>
                <a:close/>
                <a:moveTo>
                  <a:pt x="7740163" y="2413179"/>
                </a:moveTo>
                <a:cubicBezTo>
                  <a:pt x="7676167" y="2413179"/>
                  <a:pt x="7622589" y="2418388"/>
                  <a:pt x="7579428" y="2428806"/>
                </a:cubicBezTo>
                <a:cubicBezTo>
                  <a:pt x="7536268" y="2439224"/>
                  <a:pt x="7499805" y="2456340"/>
                  <a:pt x="7470040" y="2480152"/>
                </a:cubicBezTo>
                <a:cubicBezTo>
                  <a:pt x="7440274" y="2503964"/>
                  <a:pt x="7416462" y="2534474"/>
                  <a:pt x="7398602" y="2571681"/>
                </a:cubicBezTo>
                <a:cubicBezTo>
                  <a:pt x="7380743" y="2608888"/>
                  <a:pt x="7366604" y="2654281"/>
                  <a:pt x="7356186" y="2707859"/>
                </a:cubicBezTo>
                <a:cubicBezTo>
                  <a:pt x="7344280" y="2762926"/>
                  <a:pt x="7339815" y="2809434"/>
                  <a:pt x="7342792" y="2847385"/>
                </a:cubicBezTo>
                <a:cubicBezTo>
                  <a:pt x="7345768" y="2885337"/>
                  <a:pt x="7357302" y="2915846"/>
                  <a:pt x="7377394" y="2938915"/>
                </a:cubicBezTo>
                <a:cubicBezTo>
                  <a:pt x="7397486" y="2961983"/>
                  <a:pt x="7427252" y="2978354"/>
                  <a:pt x="7466691" y="2988028"/>
                </a:cubicBezTo>
                <a:cubicBezTo>
                  <a:pt x="7506131" y="2997702"/>
                  <a:pt x="7557104" y="3002539"/>
                  <a:pt x="7619612" y="3002539"/>
                </a:cubicBezTo>
                <a:cubicBezTo>
                  <a:pt x="7683608" y="3002539"/>
                  <a:pt x="7737186" y="2997702"/>
                  <a:pt x="7780346" y="2988028"/>
                </a:cubicBezTo>
                <a:cubicBezTo>
                  <a:pt x="7823507" y="2978354"/>
                  <a:pt x="7859969" y="2961983"/>
                  <a:pt x="7889735" y="2938915"/>
                </a:cubicBezTo>
                <a:cubicBezTo>
                  <a:pt x="7919501" y="2915846"/>
                  <a:pt x="7943313" y="2885337"/>
                  <a:pt x="7961173" y="2847385"/>
                </a:cubicBezTo>
                <a:cubicBezTo>
                  <a:pt x="7979032" y="2809434"/>
                  <a:pt x="7993171" y="2762926"/>
                  <a:pt x="8003589" y="2707859"/>
                </a:cubicBezTo>
                <a:cubicBezTo>
                  <a:pt x="8014007" y="2654281"/>
                  <a:pt x="8018099" y="2608888"/>
                  <a:pt x="8015867" y="2571681"/>
                </a:cubicBezTo>
                <a:cubicBezTo>
                  <a:pt x="8013635" y="2534474"/>
                  <a:pt x="8002472" y="2503964"/>
                  <a:pt x="7982381" y="2480152"/>
                </a:cubicBezTo>
                <a:cubicBezTo>
                  <a:pt x="7962289" y="2456340"/>
                  <a:pt x="7932523" y="2439224"/>
                  <a:pt x="7893084" y="2428806"/>
                </a:cubicBezTo>
                <a:cubicBezTo>
                  <a:pt x="7853644" y="2418388"/>
                  <a:pt x="7802671" y="2413179"/>
                  <a:pt x="7740163" y="2413179"/>
                </a:cubicBezTo>
                <a:close/>
                <a:moveTo>
                  <a:pt x="6629607" y="2337277"/>
                </a:moveTo>
                <a:cubicBezTo>
                  <a:pt x="6574541" y="2337277"/>
                  <a:pt x="6528776" y="2339509"/>
                  <a:pt x="6492313" y="2343974"/>
                </a:cubicBezTo>
                <a:cubicBezTo>
                  <a:pt x="6455851" y="2348439"/>
                  <a:pt x="6425713" y="2354764"/>
                  <a:pt x="6401900" y="2362950"/>
                </a:cubicBezTo>
                <a:cubicBezTo>
                  <a:pt x="6378088" y="2371135"/>
                  <a:pt x="6360973" y="2381181"/>
                  <a:pt x="6350555" y="2393088"/>
                </a:cubicBezTo>
                <a:cubicBezTo>
                  <a:pt x="6340137" y="2404994"/>
                  <a:pt x="6333439" y="2418388"/>
                  <a:pt x="6330463" y="2433271"/>
                </a:cubicBezTo>
                <a:lnTo>
                  <a:pt x="5743336" y="5368906"/>
                </a:lnTo>
                <a:cubicBezTo>
                  <a:pt x="5740359" y="5383789"/>
                  <a:pt x="5742220" y="5396811"/>
                  <a:pt x="5748917" y="5407973"/>
                </a:cubicBezTo>
                <a:cubicBezTo>
                  <a:pt x="5755614" y="5419135"/>
                  <a:pt x="5768637" y="5428437"/>
                  <a:pt x="5787984" y="5435878"/>
                </a:cubicBezTo>
                <a:cubicBezTo>
                  <a:pt x="5807332" y="5443320"/>
                  <a:pt x="5834494" y="5448901"/>
                  <a:pt x="5869468" y="5452622"/>
                </a:cubicBezTo>
                <a:cubicBezTo>
                  <a:pt x="5904442" y="5456342"/>
                  <a:pt x="5950207" y="5458203"/>
                  <a:pt x="6006762" y="5458203"/>
                </a:cubicBezTo>
                <a:cubicBezTo>
                  <a:pt x="6060340" y="5458203"/>
                  <a:pt x="6105732" y="5456342"/>
                  <a:pt x="6142939" y="5452622"/>
                </a:cubicBezTo>
                <a:cubicBezTo>
                  <a:pt x="6180146" y="5448901"/>
                  <a:pt x="6209912" y="5443320"/>
                  <a:pt x="6232236" y="5435878"/>
                </a:cubicBezTo>
                <a:cubicBezTo>
                  <a:pt x="6254561" y="5428437"/>
                  <a:pt x="6271304" y="5419135"/>
                  <a:pt x="6282466" y="5407973"/>
                </a:cubicBezTo>
                <a:cubicBezTo>
                  <a:pt x="6293628" y="5396811"/>
                  <a:pt x="6300697" y="5383789"/>
                  <a:pt x="6303674" y="5368906"/>
                </a:cubicBezTo>
                <a:lnTo>
                  <a:pt x="6888568" y="2433271"/>
                </a:lnTo>
                <a:cubicBezTo>
                  <a:pt x="6891545" y="2418388"/>
                  <a:pt x="6890057" y="2404994"/>
                  <a:pt x="6884103" y="2393088"/>
                </a:cubicBezTo>
                <a:cubicBezTo>
                  <a:pt x="6878150" y="2381181"/>
                  <a:pt x="6865500" y="2371135"/>
                  <a:pt x="6846152" y="2362950"/>
                </a:cubicBezTo>
                <a:cubicBezTo>
                  <a:pt x="6826805" y="2354764"/>
                  <a:pt x="6799644" y="2348439"/>
                  <a:pt x="6764669" y="2343974"/>
                </a:cubicBezTo>
                <a:cubicBezTo>
                  <a:pt x="6729694" y="2339509"/>
                  <a:pt x="6684674" y="2337277"/>
                  <a:pt x="6629607" y="233727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265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zza with tomatoes and basil on a wooden plate&#10;&#10;Description automatically generated">
            <a:extLst>
              <a:ext uri="{FF2B5EF4-FFF2-40B4-BE49-F238E27FC236}">
                <a16:creationId xmlns:a16="http://schemas.microsoft.com/office/drawing/2014/main" id="{45D91E18-6D78-F6F5-5EE0-102044BE8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949" b="170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D1D584-4650-69B0-7735-3978ECFAC1C3}"/>
              </a:ext>
            </a:extLst>
          </p:cNvPr>
          <p:cNvSpPr txBox="1"/>
          <p:nvPr/>
        </p:nvSpPr>
        <p:spPr>
          <a:xfrm>
            <a:off x="7189" y="6470"/>
            <a:ext cx="3654363" cy="57861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i="1" dirty="0">
                <a:ea typeface="+mn-lt"/>
                <a:cs typeface="+mn-lt"/>
              </a:rPr>
              <a:t> </a:t>
            </a:r>
            <a:r>
              <a:rPr lang="en-US" sz="3700" i="1" dirty="0" err="1">
                <a:ea typeface="+mn-lt"/>
                <a:cs typeface="+mn-lt"/>
              </a:rPr>
              <a:t>Talijanska</a:t>
            </a:r>
            <a:r>
              <a:rPr lang="en-US" sz="3700" i="1" dirty="0">
                <a:ea typeface="+mn-lt"/>
                <a:cs typeface="+mn-lt"/>
              </a:rPr>
              <a:t> </a:t>
            </a:r>
            <a:r>
              <a:rPr lang="en-US" sz="3700" i="1" dirty="0" err="1">
                <a:ea typeface="+mn-lt"/>
                <a:cs typeface="+mn-lt"/>
              </a:rPr>
              <a:t>kuhinja</a:t>
            </a:r>
            <a:r>
              <a:rPr lang="en-US" sz="3700" i="1" dirty="0">
                <a:ea typeface="+mn-lt"/>
                <a:cs typeface="+mn-lt"/>
              </a:rPr>
              <a:t> </a:t>
            </a:r>
            <a:r>
              <a:rPr lang="en-US" sz="3700" i="1" dirty="0" err="1">
                <a:ea typeface="+mn-lt"/>
                <a:cs typeface="+mn-lt"/>
              </a:rPr>
              <a:t>jedna</a:t>
            </a:r>
            <a:r>
              <a:rPr lang="en-US" sz="3700" i="1" dirty="0">
                <a:ea typeface="+mn-lt"/>
                <a:cs typeface="+mn-lt"/>
              </a:rPr>
              <a:t> je od </a:t>
            </a:r>
            <a:r>
              <a:rPr lang="en-US" sz="3700" i="1" dirty="0" err="1">
                <a:ea typeface="+mn-lt"/>
                <a:cs typeface="+mn-lt"/>
              </a:rPr>
              <a:t>najpoznatijih</a:t>
            </a:r>
            <a:r>
              <a:rPr lang="en-US" sz="3700" i="1" dirty="0">
                <a:ea typeface="+mn-lt"/>
                <a:cs typeface="+mn-lt"/>
              </a:rPr>
              <a:t> </a:t>
            </a:r>
            <a:r>
              <a:rPr lang="en-US" sz="3700" i="1" dirty="0" err="1">
                <a:ea typeface="+mn-lt"/>
                <a:cs typeface="+mn-lt"/>
              </a:rPr>
              <a:t>i</a:t>
            </a:r>
            <a:r>
              <a:rPr lang="en-US" sz="3700" i="1" dirty="0">
                <a:ea typeface="+mn-lt"/>
                <a:cs typeface="+mn-lt"/>
              </a:rPr>
              <a:t> </a:t>
            </a:r>
            <a:r>
              <a:rPr lang="en-US" sz="3700" i="1" dirty="0" err="1">
                <a:ea typeface="+mn-lt"/>
                <a:cs typeface="+mn-lt"/>
              </a:rPr>
              <a:t>najomiljenijih</a:t>
            </a:r>
            <a:r>
              <a:rPr lang="en-US" sz="3700" i="1" dirty="0">
                <a:ea typeface="+mn-lt"/>
                <a:cs typeface="+mn-lt"/>
              </a:rPr>
              <a:t> u </a:t>
            </a:r>
            <a:r>
              <a:rPr lang="en-US" sz="3700" i="1" dirty="0" err="1">
                <a:ea typeface="+mn-lt"/>
                <a:cs typeface="+mn-lt"/>
              </a:rPr>
              <a:t>cijelom</a:t>
            </a:r>
            <a:r>
              <a:rPr lang="en-US" sz="3700" i="1" dirty="0">
                <a:ea typeface="+mn-lt"/>
                <a:cs typeface="+mn-lt"/>
              </a:rPr>
              <a:t> </a:t>
            </a:r>
            <a:r>
              <a:rPr lang="en-US" sz="3700" i="1" dirty="0" err="1">
                <a:ea typeface="+mn-lt"/>
                <a:cs typeface="+mn-lt"/>
              </a:rPr>
              <a:t>svijetu.</a:t>
            </a:r>
            <a:r>
              <a:rPr lang="en-US" sz="3700" dirty="0" err="1">
                <a:ea typeface="+mn-lt"/>
                <a:cs typeface="+mn-lt"/>
              </a:rPr>
              <a:t>Pizza</a:t>
            </a:r>
            <a:r>
              <a:rPr lang="en-US" sz="3700" dirty="0">
                <a:ea typeface="+mn-lt"/>
                <a:cs typeface="+mn-lt"/>
              </a:rPr>
              <a:t> Margarita </a:t>
            </a:r>
            <a:r>
              <a:rPr lang="en-US" sz="3700" dirty="0" err="1">
                <a:ea typeface="+mn-lt"/>
                <a:cs typeface="+mn-lt"/>
              </a:rPr>
              <a:t>nastala</a:t>
            </a:r>
            <a:r>
              <a:rPr lang="en-US" sz="3700" dirty="0">
                <a:ea typeface="+mn-lt"/>
                <a:cs typeface="+mn-lt"/>
              </a:rPr>
              <a:t> je u </a:t>
            </a:r>
            <a:r>
              <a:rPr lang="en-US" sz="3700" dirty="0" err="1">
                <a:ea typeface="+mn-lt"/>
                <a:cs typeface="+mn-lt"/>
              </a:rPr>
              <a:t>Napulju</a:t>
            </a:r>
            <a:r>
              <a:rPr lang="en-US" sz="3700" dirty="0">
                <a:ea typeface="+mn-lt"/>
                <a:cs typeface="+mn-lt"/>
              </a:rPr>
              <a:t> </a:t>
            </a:r>
            <a:r>
              <a:rPr lang="en-US" sz="3700" i="1" dirty="0" err="1">
                <a:ea typeface="+mn-lt"/>
                <a:cs typeface="+mn-lt"/>
              </a:rPr>
              <a:t>početkom</a:t>
            </a:r>
            <a:r>
              <a:rPr lang="en-US" sz="3700" i="1" dirty="0">
                <a:ea typeface="+mn-lt"/>
                <a:cs typeface="+mn-lt"/>
              </a:rPr>
              <a:t> 1500. </a:t>
            </a:r>
            <a:r>
              <a:rPr lang="en-US" sz="3700" i="1" dirty="0" err="1">
                <a:ea typeface="+mn-lt"/>
                <a:cs typeface="+mn-lt"/>
              </a:rPr>
              <a:t>godine</a:t>
            </a:r>
            <a:r>
              <a:rPr lang="en-US" sz="3700" i="1" dirty="0">
                <a:ea typeface="+mn-lt"/>
                <a:cs typeface="+mn-lt"/>
              </a:rPr>
              <a:t>.</a:t>
            </a:r>
            <a:endParaRPr lang="en-US" sz="37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9601965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EECF78C-1048-456C-88A0-441412321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6" y="292608"/>
            <a:ext cx="1762956" cy="3182112"/>
          </a:xfrm>
          <a:custGeom>
            <a:avLst/>
            <a:gdLst>
              <a:gd name="connsiteX0" fmla="*/ 171900 w 1762956"/>
              <a:gd name="connsiteY0" fmla="*/ 0 h 3182112"/>
              <a:gd name="connsiteX1" fmla="*/ 1762956 w 1762956"/>
              <a:gd name="connsiteY1" fmla="*/ 1591056 h 3182112"/>
              <a:gd name="connsiteX2" fmla="*/ 171900 w 1762956"/>
              <a:gd name="connsiteY2" fmla="*/ 3182112 h 3182112"/>
              <a:gd name="connsiteX3" fmla="*/ 9224 w 1762956"/>
              <a:gd name="connsiteY3" fmla="*/ 3173898 h 3182112"/>
              <a:gd name="connsiteX4" fmla="*/ 0 w 1762956"/>
              <a:gd name="connsiteY4" fmla="*/ 3172490 h 3182112"/>
              <a:gd name="connsiteX5" fmla="*/ 0 w 1762956"/>
              <a:gd name="connsiteY5" fmla="*/ 9622 h 3182112"/>
              <a:gd name="connsiteX6" fmla="*/ 9224 w 1762956"/>
              <a:gd name="connsiteY6" fmla="*/ 8215 h 3182112"/>
              <a:gd name="connsiteX7" fmla="*/ 171900 w 1762956"/>
              <a:gd name="connsiteY7" fmla="*/ 0 h 318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2956" h="3182112">
                <a:moveTo>
                  <a:pt x="171900" y="0"/>
                </a:moveTo>
                <a:cubicBezTo>
                  <a:pt x="1050616" y="0"/>
                  <a:pt x="1762956" y="712340"/>
                  <a:pt x="1762956" y="1591056"/>
                </a:cubicBezTo>
                <a:cubicBezTo>
                  <a:pt x="1762956" y="2469772"/>
                  <a:pt x="1050616" y="3182112"/>
                  <a:pt x="171900" y="3182112"/>
                </a:cubicBezTo>
                <a:cubicBezTo>
                  <a:pt x="116980" y="3182112"/>
                  <a:pt x="62710" y="3179330"/>
                  <a:pt x="9224" y="3173898"/>
                </a:cubicBezTo>
                <a:lnTo>
                  <a:pt x="0" y="3172490"/>
                </a:lnTo>
                <a:lnTo>
                  <a:pt x="0" y="9622"/>
                </a:lnTo>
                <a:lnTo>
                  <a:pt x="9224" y="8215"/>
                </a:lnTo>
                <a:cubicBezTo>
                  <a:pt x="62710" y="2783"/>
                  <a:pt x="116980" y="0"/>
                  <a:pt x="1719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Free stock photo of dessert, gelato, ice cream">
            <a:extLst>
              <a:ext uri="{FF2B5EF4-FFF2-40B4-BE49-F238E27FC236}">
                <a16:creationId xmlns:a16="http://schemas.microsoft.com/office/drawing/2014/main" id="{8E61E4B6-E550-37D7-EF35-F61426D01BC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245" r="33358" b="-1"/>
          <a:stretch/>
        </p:blipFill>
        <p:spPr>
          <a:xfrm>
            <a:off x="-6" y="457200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71900" y="0"/>
                </a:moveTo>
                <a:cubicBezTo>
                  <a:pt x="959714" y="0"/>
                  <a:pt x="1598364" y="638650"/>
                  <a:pt x="1598364" y="1426464"/>
                </a:cubicBezTo>
                <a:cubicBezTo>
                  <a:pt x="1598364" y="2214278"/>
                  <a:pt x="959714" y="2852928"/>
                  <a:pt x="171900" y="2852928"/>
                </a:cubicBezTo>
                <a:cubicBezTo>
                  <a:pt x="122662" y="2852928"/>
                  <a:pt x="74006" y="2850433"/>
                  <a:pt x="26052" y="2845563"/>
                </a:cubicBezTo>
                <a:lnTo>
                  <a:pt x="0" y="2841587"/>
                </a:lnTo>
                <a:lnTo>
                  <a:pt x="0" y="11341"/>
                </a:lnTo>
                <a:lnTo>
                  <a:pt x="26052" y="7365"/>
                </a:lnTo>
                <a:cubicBezTo>
                  <a:pt x="74006" y="2495"/>
                  <a:pt x="122662" y="0"/>
                  <a:pt x="171900" y="0"/>
                </a:cubicBezTo>
                <a:close/>
              </a:path>
            </a:pathLst>
          </a:cu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F4C8155D-EBB3-4B50-B945-2D47A2C5C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78307" y="2926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 descr="Tomato And Mozzarella Salad Basil - Free photo on Pixabay">
            <a:extLst>
              <a:ext uri="{FF2B5EF4-FFF2-40B4-BE49-F238E27FC236}">
                <a16:creationId xmlns:a16="http://schemas.microsoft.com/office/drawing/2014/main" id="{02B5E255-8551-FFC9-6D32-912B34E155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309" r="12693" b="3"/>
          <a:stretch/>
        </p:blipFill>
        <p:spPr>
          <a:xfrm>
            <a:off x="2142899" y="4572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2" name="Oval 31">
            <a:extLst>
              <a:ext uri="{FF2B5EF4-FFF2-40B4-BE49-F238E27FC236}">
                <a16:creationId xmlns:a16="http://schemas.microsoft.com/office/drawing/2014/main" id="{EE99A833-6C48-4919-98F7-4D15C7369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75776" y="29260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ece of cake with strawberries on a plate&#10;&#10;Description automatically generated">
            <a:extLst>
              <a:ext uri="{FF2B5EF4-FFF2-40B4-BE49-F238E27FC236}">
                <a16:creationId xmlns:a16="http://schemas.microsoft.com/office/drawing/2014/main" id="{A61ED26E-7A99-2E54-477B-622E4E8EF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8452" r="6550" b="3"/>
          <a:stretch/>
        </p:blipFill>
        <p:spPr>
          <a:xfrm>
            <a:off x="5540368" y="45720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4" name="Oval 33">
            <a:extLst>
              <a:ext uri="{FF2B5EF4-FFF2-40B4-BE49-F238E27FC236}">
                <a16:creationId xmlns:a16="http://schemas.microsoft.com/office/drawing/2014/main" id="{CF523106-7311-45AB-A97A-9BE6E22AC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3245" y="302170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late of spaghetti with sauce and parsley&#10;&#10;Description automatically generated">
            <a:extLst>
              <a:ext uri="{FF2B5EF4-FFF2-40B4-BE49-F238E27FC236}">
                <a16:creationId xmlns:a16="http://schemas.microsoft.com/office/drawing/2014/main" id="{4EEEDAD7-FE2B-C505-8B1F-6E77B89A3B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8249" r="15000" b="-1"/>
          <a:stretch/>
        </p:blipFill>
        <p:spPr>
          <a:xfrm>
            <a:off x="8937837" y="466762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D121BA4-2DCB-BFDE-8BFF-8763DF2756B4}"/>
              </a:ext>
            </a:extLst>
          </p:cNvPr>
          <p:cNvSpPr txBox="1"/>
          <p:nvPr/>
        </p:nvSpPr>
        <p:spPr>
          <a:xfrm>
            <a:off x="885301" y="3740829"/>
            <a:ext cx="5619962" cy="14209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i="1" dirty="0" err="1"/>
              <a:t>Rižoto</a:t>
            </a:r>
            <a:r>
              <a:rPr lang="en-US" sz="3200" i="1" dirty="0"/>
              <a:t>, tiramisu, gelato, Grana Padano, mozzarella, kava, Nutella </a:t>
            </a:r>
            <a:r>
              <a:rPr lang="en-US" sz="3200" i="1" dirty="0" err="1"/>
              <a:t>potiču</a:t>
            </a:r>
            <a:r>
              <a:rPr lang="en-US" sz="3200" i="1" dirty="0"/>
              <a:t> </a:t>
            </a:r>
            <a:r>
              <a:rPr lang="en-US" sz="3200" i="1" dirty="0" err="1"/>
              <a:t>iz</a:t>
            </a:r>
            <a:r>
              <a:rPr lang="en-US" sz="3200" i="1" dirty="0"/>
              <a:t> </a:t>
            </a:r>
            <a:r>
              <a:rPr lang="en-US" sz="3200" i="1" dirty="0" err="1"/>
              <a:t>Italije</a:t>
            </a:r>
            <a:r>
              <a:rPr lang="en-US" sz="3200" i="1" dirty="0"/>
              <a:t>, a </a:t>
            </a:r>
            <a:r>
              <a:rPr lang="en-US" sz="3200" i="1" dirty="0" err="1"/>
              <a:t>poznati</a:t>
            </a:r>
            <a:r>
              <a:rPr lang="en-US" sz="3200" i="1" dirty="0"/>
              <a:t> </a:t>
            </a:r>
            <a:r>
              <a:rPr lang="en-US" sz="3200" i="1" dirty="0" err="1"/>
              <a:t>su</a:t>
            </a:r>
            <a:r>
              <a:rPr lang="en-US" sz="3200" i="1" dirty="0"/>
              <a:t> u </a:t>
            </a:r>
            <a:r>
              <a:rPr lang="en-US" sz="3200" i="1" dirty="0" err="1"/>
              <a:t>cijelom</a:t>
            </a:r>
            <a:r>
              <a:rPr lang="en-US" sz="3200" i="1" dirty="0"/>
              <a:t> </a:t>
            </a:r>
            <a:r>
              <a:rPr lang="en-US" sz="3200" i="1" dirty="0" err="1"/>
              <a:t>svijetu</a:t>
            </a:r>
            <a:r>
              <a:rPr lang="en-US" sz="3200" i="1" dirty="0"/>
              <a:t>.</a:t>
            </a:r>
            <a:endParaRPr lang="en-US" sz="3200" i="1" dirty="0">
              <a:cs typeface="Calibri" panose="020F0502020204030204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C1CFE70-2BD5-4661-8AF9-D097E65E7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059027" y="3385058"/>
            <a:ext cx="3182112" cy="3182112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block of cheese with a knife&#10;&#10;Description automatically generated">
            <a:extLst>
              <a:ext uri="{FF2B5EF4-FFF2-40B4-BE49-F238E27FC236}">
                <a16:creationId xmlns:a16="http://schemas.microsoft.com/office/drawing/2014/main" id="{0E6893A7-F92A-19CE-FD3A-8473BAE341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0967" r="22283" b="-1"/>
          <a:stretch/>
        </p:blipFill>
        <p:spPr>
          <a:xfrm>
            <a:off x="7223619" y="3549650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5A6B4445-DDB3-4971-8FBA-4DCAF08C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429044" y="3319690"/>
            <a:ext cx="1762956" cy="3182112"/>
          </a:xfrm>
          <a:custGeom>
            <a:avLst/>
            <a:gdLst>
              <a:gd name="connsiteX0" fmla="*/ 171900 w 1762956"/>
              <a:gd name="connsiteY0" fmla="*/ 0 h 3182112"/>
              <a:gd name="connsiteX1" fmla="*/ 1762956 w 1762956"/>
              <a:gd name="connsiteY1" fmla="*/ 1591056 h 3182112"/>
              <a:gd name="connsiteX2" fmla="*/ 171900 w 1762956"/>
              <a:gd name="connsiteY2" fmla="*/ 3182112 h 3182112"/>
              <a:gd name="connsiteX3" fmla="*/ 9224 w 1762956"/>
              <a:gd name="connsiteY3" fmla="*/ 3173898 h 3182112"/>
              <a:gd name="connsiteX4" fmla="*/ 0 w 1762956"/>
              <a:gd name="connsiteY4" fmla="*/ 3172490 h 3182112"/>
              <a:gd name="connsiteX5" fmla="*/ 0 w 1762956"/>
              <a:gd name="connsiteY5" fmla="*/ 9622 h 3182112"/>
              <a:gd name="connsiteX6" fmla="*/ 9224 w 1762956"/>
              <a:gd name="connsiteY6" fmla="*/ 8215 h 3182112"/>
              <a:gd name="connsiteX7" fmla="*/ 171900 w 1762956"/>
              <a:gd name="connsiteY7" fmla="*/ 0 h 31821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62956" h="3182112">
                <a:moveTo>
                  <a:pt x="171900" y="0"/>
                </a:moveTo>
                <a:cubicBezTo>
                  <a:pt x="1050616" y="0"/>
                  <a:pt x="1762956" y="712340"/>
                  <a:pt x="1762956" y="1591056"/>
                </a:cubicBezTo>
                <a:cubicBezTo>
                  <a:pt x="1762956" y="2469772"/>
                  <a:pt x="1050616" y="3182112"/>
                  <a:pt x="171900" y="3182112"/>
                </a:cubicBezTo>
                <a:cubicBezTo>
                  <a:pt x="116980" y="3182112"/>
                  <a:pt x="62710" y="3179330"/>
                  <a:pt x="9224" y="3173898"/>
                </a:cubicBezTo>
                <a:lnTo>
                  <a:pt x="0" y="3172490"/>
                </a:lnTo>
                <a:lnTo>
                  <a:pt x="0" y="9622"/>
                </a:lnTo>
                <a:lnTo>
                  <a:pt x="9224" y="8215"/>
                </a:lnTo>
                <a:cubicBezTo>
                  <a:pt x="62710" y="2783"/>
                  <a:pt x="116980" y="0"/>
                  <a:pt x="1719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bottle of olive oil next to a bowl of olives&#10;&#10;Description automatically generated">
            <a:extLst>
              <a:ext uri="{FF2B5EF4-FFF2-40B4-BE49-F238E27FC236}">
                <a16:creationId xmlns:a16="http://schemas.microsoft.com/office/drawing/2014/main" id="{385DF346-400C-2FF5-6B7B-27B904E343D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0507" r="37529" b="1"/>
          <a:stretch/>
        </p:blipFill>
        <p:spPr>
          <a:xfrm>
            <a:off x="10593636" y="3484282"/>
            <a:ext cx="1598364" cy="2852928"/>
          </a:xfrm>
          <a:custGeom>
            <a:avLst/>
            <a:gdLst/>
            <a:ahLst/>
            <a:cxnLst/>
            <a:rect l="l" t="t" r="r" b="b"/>
            <a:pathLst>
              <a:path w="1598364" h="2852928">
                <a:moveTo>
                  <a:pt x="1426464" y="0"/>
                </a:moveTo>
                <a:cubicBezTo>
                  <a:pt x="1475702" y="0"/>
                  <a:pt x="1524358" y="2495"/>
                  <a:pt x="1572312" y="7365"/>
                </a:cubicBezTo>
                <a:lnTo>
                  <a:pt x="1598364" y="11341"/>
                </a:lnTo>
                <a:lnTo>
                  <a:pt x="1598364" y="2841587"/>
                </a:lnTo>
                <a:lnTo>
                  <a:pt x="1572312" y="2845563"/>
                </a:lnTo>
                <a:cubicBezTo>
                  <a:pt x="1524358" y="2850433"/>
                  <a:pt x="1475702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339588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9AA72BD9-2C5A-4EDC-931F-5AA08EACA0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ollage of women walking down the runway&#10;&#10;Description automatically generated">
            <a:extLst>
              <a:ext uri="{FF2B5EF4-FFF2-40B4-BE49-F238E27FC236}">
                <a16:creationId xmlns:a16="http://schemas.microsoft.com/office/drawing/2014/main" id="{9D528AF0-5DAF-3316-2CCD-D4B3EAC10A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2113" t="7417" r="22638"/>
          <a:stretch/>
        </p:blipFill>
        <p:spPr>
          <a:xfrm>
            <a:off x="3522468" y="10"/>
            <a:ext cx="8669532" cy="6857990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D3981AC-7B61-4947-BCF3-F7AA7FA38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5000">
                <a:schemeClr val="tx1">
                  <a:alpha val="78000"/>
                </a:schemeClr>
              </a:gs>
              <a:gs pos="19000">
                <a:schemeClr val="tx1">
                  <a:alpha val="38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6F6576-A68E-8430-D514-A460252FA6A2}"/>
              </a:ext>
            </a:extLst>
          </p:cNvPr>
          <p:cNvSpPr txBox="1"/>
          <p:nvPr/>
        </p:nvSpPr>
        <p:spPr>
          <a:xfrm>
            <a:off x="371094" y="1711639"/>
            <a:ext cx="3438906" cy="320725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i="1" err="1">
                <a:solidFill>
                  <a:schemeClr val="bg1"/>
                </a:solidFill>
              </a:rPr>
              <a:t>Italija</a:t>
            </a:r>
            <a:r>
              <a:rPr lang="en-US" sz="3200" i="1" dirty="0">
                <a:solidFill>
                  <a:schemeClr val="bg1"/>
                </a:solidFill>
              </a:rPr>
              <a:t> je </a:t>
            </a:r>
            <a:r>
              <a:rPr lang="en-US" sz="3200" i="1" err="1">
                <a:solidFill>
                  <a:schemeClr val="bg1"/>
                </a:solidFill>
              </a:rPr>
              <a:t>i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zemlja</a:t>
            </a:r>
            <a:r>
              <a:rPr lang="en-US" sz="3200" i="1" dirty="0">
                <a:solidFill>
                  <a:schemeClr val="bg1"/>
                </a:solidFill>
              </a:rPr>
              <a:t> mode: Milano </a:t>
            </a:r>
            <a:endParaRPr lang="en-US" sz="3200" i="1" dirty="0">
              <a:solidFill>
                <a:schemeClr val="bg1"/>
              </a:solidFill>
              <a:cs typeface="Calibri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i="1" dirty="0">
                <a:solidFill>
                  <a:schemeClr val="bg1"/>
                </a:solidFill>
              </a:rPr>
              <a:t>je </a:t>
            </a:r>
            <a:r>
              <a:rPr lang="en-US" sz="3200" i="1" err="1">
                <a:solidFill>
                  <a:schemeClr val="bg1"/>
                </a:solidFill>
              </a:rPr>
              <a:t>poznati</a:t>
            </a:r>
            <a:endParaRPr lang="en-US" sz="3200" i="1">
              <a:solidFill>
                <a:schemeClr val="bg1"/>
              </a:solidFill>
              <a:cs typeface="Calibri" panose="020F050202020403020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i="1" err="1">
                <a:solidFill>
                  <a:schemeClr val="bg1"/>
                </a:solidFill>
              </a:rPr>
              <a:t>svjetski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modni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endParaRPr lang="en-US" sz="3200" i="1">
              <a:solidFill>
                <a:schemeClr val="bg1"/>
              </a:solidFill>
              <a:cs typeface="Calibri" panose="020F050202020403020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i="1" err="1">
                <a:solidFill>
                  <a:schemeClr val="bg1"/>
                </a:solidFill>
              </a:rPr>
              <a:t>centar</a:t>
            </a:r>
            <a:r>
              <a:rPr lang="en-US" sz="3200" i="1" dirty="0">
                <a:solidFill>
                  <a:schemeClr val="bg1"/>
                </a:solidFill>
              </a:rPr>
              <a:t>, </a:t>
            </a:r>
            <a:endParaRPr lang="en-US" sz="3200" i="1" dirty="0">
              <a:solidFill>
                <a:schemeClr val="bg1"/>
              </a:solidFill>
              <a:cs typeface="Calibri" panose="020F0502020204030204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i="1" err="1">
                <a:solidFill>
                  <a:schemeClr val="bg1"/>
                </a:solidFill>
              </a:rPr>
              <a:t>domaćin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milanskog</a:t>
            </a:r>
            <a:r>
              <a:rPr lang="en-US" sz="3200" i="1" dirty="0">
                <a:solidFill>
                  <a:schemeClr val="bg1"/>
                </a:solidFill>
              </a:rPr>
              <a:t> </a:t>
            </a:r>
            <a:r>
              <a:rPr lang="en-US" sz="3200" i="1" err="1">
                <a:solidFill>
                  <a:schemeClr val="bg1"/>
                </a:solidFill>
              </a:rPr>
              <a:t>tjedna</a:t>
            </a:r>
            <a:r>
              <a:rPr lang="en-US" sz="3200" i="1" dirty="0">
                <a:solidFill>
                  <a:schemeClr val="bg1"/>
                </a:solidFill>
              </a:rPr>
              <a:t> mode. </a:t>
            </a:r>
            <a:endParaRPr lang="en-US" sz="3200" i="1">
              <a:solidFill>
                <a:schemeClr val="bg1"/>
              </a:solidFill>
              <a:cs typeface="Calibri" panose="020F0502020204030204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200" i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3316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3C210E6-A35A-4F68-8D60-801A019C7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AC0D06B0-F19C-459E-B221-A34B506FB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345B26DA-1C6B-4C66-81C9-9C1877FC2D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BC205E-BAEA-9731-D376-AF769FC47EAC}"/>
              </a:ext>
            </a:extLst>
          </p:cNvPr>
          <p:cNvSpPr txBox="1"/>
          <p:nvPr/>
        </p:nvSpPr>
        <p:spPr>
          <a:xfrm>
            <a:off x="-167496" y="-4673"/>
            <a:ext cx="12358058" cy="68820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9" name="Picture 8" descr="A large white building with a large sign&#10;&#10;Description automatically generated">
            <a:extLst>
              <a:ext uri="{FF2B5EF4-FFF2-40B4-BE49-F238E27FC236}">
                <a16:creationId xmlns:a16="http://schemas.microsoft.com/office/drawing/2014/main" id="{10A6C994-ADC1-AB2B-7479-C80991B7F1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678" r="2" b="2"/>
          <a:stretch/>
        </p:blipFill>
        <p:spPr>
          <a:xfrm>
            <a:off x="3047461" y="-47383"/>
            <a:ext cx="4979304" cy="3401558"/>
          </a:xfrm>
          <a:custGeom>
            <a:avLst/>
            <a:gdLst/>
            <a:ahLst/>
            <a:cxnLst/>
            <a:rect l="l" t="t" r="r" b="b"/>
            <a:pathLst>
              <a:path w="4979304" h="3364992">
                <a:moveTo>
                  <a:pt x="0" y="0"/>
                </a:moveTo>
                <a:lnTo>
                  <a:pt x="4211250" y="0"/>
                </a:lnTo>
                <a:lnTo>
                  <a:pt x="4309461" y="192282"/>
                </a:lnTo>
                <a:cubicBezTo>
                  <a:pt x="4697535" y="1033269"/>
                  <a:pt x="4937593" y="2032690"/>
                  <a:pt x="4974907" y="3110424"/>
                </a:cubicBezTo>
                <a:lnTo>
                  <a:pt x="4979304" y="3364992"/>
                </a:lnTo>
                <a:lnTo>
                  <a:pt x="800592" y="3364992"/>
                </a:lnTo>
                <a:lnTo>
                  <a:pt x="797493" y="3185579"/>
                </a:lnTo>
                <a:cubicBezTo>
                  <a:pt x="756786" y="2009870"/>
                  <a:pt x="474799" y="927359"/>
                  <a:pt x="22579" y="42066"/>
                </a:cubicBezTo>
                <a:close/>
              </a:path>
            </a:pathLst>
          </a:custGeom>
        </p:spPr>
      </p:pic>
      <p:pic>
        <p:nvPicPr>
          <p:cNvPr id="10" name="Picture 9" descr="A building with red carpet and flags&#10;&#10;Description automatically generated">
            <a:extLst>
              <a:ext uri="{FF2B5EF4-FFF2-40B4-BE49-F238E27FC236}">
                <a16:creationId xmlns:a16="http://schemas.microsoft.com/office/drawing/2014/main" id="{35CB3F43-0638-1B94-2754-CDEAF5CD75D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69" r="1174" b="1"/>
          <a:stretch/>
        </p:blipFill>
        <p:spPr>
          <a:xfrm>
            <a:off x="3091716" y="3429540"/>
            <a:ext cx="4925479" cy="3401568"/>
          </a:xfrm>
          <a:custGeom>
            <a:avLst/>
            <a:gdLst/>
            <a:ahLst/>
            <a:cxnLst/>
            <a:rect l="l" t="t" r="r" b="b"/>
            <a:pathLst>
              <a:path w="4925479" h="3364992">
                <a:moveTo>
                  <a:pt x="749362" y="0"/>
                </a:moveTo>
                <a:lnTo>
                  <a:pt x="4925479" y="0"/>
                </a:lnTo>
                <a:lnTo>
                  <a:pt x="4921868" y="209033"/>
                </a:lnTo>
                <a:cubicBezTo>
                  <a:pt x="4884554" y="1286766"/>
                  <a:pt x="4644496" y="2286187"/>
                  <a:pt x="4256422" y="3127175"/>
                </a:cubicBezTo>
                <a:lnTo>
                  <a:pt x="4134952" y="3364992"/>
                </a:lnTo>
                <a:lnTo>
                  <a:pt x="0" y="3364992"/>
                </a:lnTo>
                <a:lnTo>
                  <a:pt x="79008" y="3202330"/>
                </a:lnTo>
                <a:cubicBezTo>
                  <a:pt x="467082" y="2361343"/>
                  <a:pt x="707140" y="1361922"/>
                  <a:pt x="744454" y="284189"/>
                </a:cubicBezTo>
                <a:close/>
              </a:path>
            </a:pathLst>
          </a:custGeom>
        </p:spPr>
      </p:pic>
      <p:pic>
        <p:nvPicPr>
          <p:cNvPr id="11" name="Picture 10" descr="A person in a purple and gold garment&#10;&#10;Description automatically generated">
            <a:extLst>
              <a:ext uri="{FF2B5EF4-FFF2-40B4-BE49-F238E27FC236}">
                <a16:creationId xmlns:a16="http://schemas.microsoft.com/office/drawing/2014/main" id="{08A506B2-6387-89A9-DAE2-B568ACC0A1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340" b="1"/>
          <a:stretch/>
        </p:blipFill>
        <p:spPr>
          <a:xfrm>
            <a:off x="7404104" y="-41524"/>
            <a:ext cx="4787628" cy="3401558"/>
          </a:xfrm>
          <a:custGeom>
            <a:avLst/>
            <a:gdLst/>
            <a:ahLst/>
            <a:cxnLst/>
            <a:rect l="l" t="t" r="r" b="b"/>
            <a:pathLst>
              <a:path w="4787628" h="3401568">
                <a:moveTo>
                  <a:pt x="0" y="0"/>
                </a:moveTo>
                <a:lnTo>
                  <a:pt x="4787628" y="0"/>
                </a:lnTo>
                <a:lnTo>
                  <a:pt x="4787628" y="3401568"/>
                </a:lnTo>
                <a:lnTo>
                  <a:pt x="762748" y="3401568"/>
                </a:lnTo>
                <a:lnTo>
                  <a:pt x="751436" y="2963954"/>
                </a:lnTo>
                <a:cubicBezTo>
                  <a:pt x="698408" y="1942163"/>
                  <a:pt x="463174" y="995044"/>
                  <a:pt x="93264" y="192283"/>
                </a:cubicBezTo>
                <a:close/>
              </a:path>
            </a:pathLst>
          </a:custGeom>
        </p:spPr>
      </p:pic>
      <p:pic>
        <p:nvPicPr>
          <p:cNvPr id="13" name="Picture 12" descr="A person singing into a microphone&#10;&#10;Description automatically generated">
            <a:extLst>
              <a:ext uri="{FF2B5EF4-FFF2-40B4-BE49-F238E27FC236}">
                <a16:creationId xmlns:a16="http://schemas.microsoft.com/office/drawing/2014/main" id="{73C65906-62A0-B955-36B4-F6A5ECE4579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" b="5716"/>
          <a:stretch/>
        </p:blipFill>
        <p:spPr>
          <a:xfrm>
            <a:off x="7380359" y="3473740"/>
            <a:ext cx="4810310" cy="3401568"/>
          </a:xfrm>
          <a:custGeom>
            <a:avLst/>
            <a:gdLst/>
            <a:ahLst/>
            <a:cxnLst/>
            <a:rect l="l" t="t" r="r" b="b"/>
            <a:pathLst>
              <a:path w="4810310" h="3401568">
                <a:moveTo>
                  <a:pt x="781270" y="0"/>
                </a:moveTo>
                <a:lnTo>
                  <a:pt x="4810310" y="0"/>
                </a:lnTo>
                <a:lnTo>
                  <a:pt x="4810310" y="3401568"/>
                </a:lnTo>
                <a:lnTo>
                  <a:pt x="0" y="3401568"/>
                </a:lnTo>
                <a:lnTo>
                  <a:pt x="1963" y="3397912"/>
                </a:lnTo>
                <a:cubicBezTo>
                  <a:pt x="454182" y="2512619"/>
                  <a:pt x="736170" y="1430108"/>
                  <a:pt x="776876" y="254399"/>
                </a:cubicBez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1029CB-CE43-33CE-39EE-1B6B4A7B0093}"/>
              </a:ext>
            </a:extLst>
          </p:cNvPr>
          <p:cNvSpPr txBox="1"/>
          <p:nvPr/>
        </p:nvSpPr>
        <p:spPr>
          <a:xfrm>
            <a:off x="15889" y="6054"/>
            <a:ext cx="323452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i="1" err="1">
                <a:solidFill>
                  <a:schemeClr val="bg1"/>
                </a:solidFill>
                <a:ea typeface="+mn-lt"/>
                <a:cs typeface="+mn-lt"/>
              </a:rPr>
              <a:t>Italija</a:t>
            </a:r>
            <a:r>
              <a:rPr lang="en-US" sz="2800" i="1" dirty="0">
                <a:solidFill>
                  <a:schemeClr val="bg1"/>
                </a:solidFill>
                <a:ea typeface="+mn-lt"/>
                <a:cs typeface="+mn-lt"/>
              </a:rPr>
              <a:t> je </a:t>
            </a:r>
            <a:r>
              <a:rPr lang="en-US" sz="2800" i="1" err="1">
                <a:solidFill>
                  <a:schemeClr val="bg1"/>
                </a:solidFill>
                <a:ea typeface="+mn-lt"/>
                <a:cs typeface="+mn-lt"/>
              </a:rPr>
              <a:t>poznata</a:t>
            </a:r>
            <a:r>
              <a:rPr lang="en-US" sz="2800" i="1" dirty="0">
                <a:solidFill>
                  <a:schemeClr val="bg1"/>
                </a:solidFill>
                <a:ea typeface="+mn-lt"/>
                <a:cs typeface="+mn-lt"/>
              </a:rPr>
              <a:t> po </a:t>
            </a:r>
            <a:r>
              <a:rPr lang="en-US" sz="2800" i="1" err="1">
                <a:solidFill>
                  <a:schemeClr val="bg1"/>
                </a:solidFill>
                <a:ea typeface="+mn-lt"/>
                <a:cs typeface="+mn-lt"/>
              </a:rPr>
              <a:t>festivalima</a:t>
            </a:r>
            <a:r>
              <a:rPr lang="en-US" sz="2800" i="1" dirty="0">
                <a:solidFill>
                  <a:schemeClr val="bg1"/>
                </a:solidFill>
                <a:ea typeface="+mn-lt"/>
                <a:cs typeface="+mn-lt"/>
              </a:rPr>
              <a:t>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1C8B29-8179-6156-3FA6-A708D6E1A262}"/>
              </a:ext>
            </a:extLst>
          </p:cNvPr>
          <p:cNvSpPr txBox="1"/>
          <p:nvPr/>
        </p:nvSpPr>
        <p:spPr>
          <a:xfrm>
            <a:off x="23363" y="973706"/>
            <a:ext cx="338335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ea typeface="+mn-lt"/>
                <a:cs typeface="+mn-lt"/>
              </a:rPr>
              <a:t>Najstariji</a:t>
            </a:r>
            <a:r>
              <a:rPr lang="en-US" sz="2800" i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a typeface="+mn-lt"/>
                <a:cs typeface="+mn-lt"/>
              </a:rPr>
              <a:t>filmski</a:t>
            </a:r>
            <a:r>
              <a:rPr lang="en-US" sz="2800" i="1" dirty="0">
                <a:solidFill>
                  <a:schemeClr val="bg1"/>
                </a:solidFill>
                <a:ea typeface="+mn-lt"/>
                <a:cs typeface="+mn-lt"/>
              </a:rPr>
              <a:t> festival u </a:t>
            </a:r>
            <a:r>
              <a:rPr lang="en-US" sz="2800" i="1" dirty="0" err="1">
                <a:solidFill>
                  <a:schemeClr val="bg1"/>
                </a:solidFill>
                <a:ea typeface="+mn-lt"/>
                <a:cs typeface="+mn-lt"/>
              </a:rPr>
              <a:t>Europi</a:t>
            </a:r>
            <a:r>
              <a:rPr lang="en-US" sz="2800" i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a typeface="+mn-lt"/>
                <a:cs typeface="+mn-lt"/>
              </a:rPr>
              <a:t>održava</a:t>
            </a:r>
            <a:r>
              <a:rPr lang="en-US" sz="2800" i="1" dirty="0">
                <a:solidFill>
                  <a:schemeClr val="bg1"/>
                </a:solidFill>
                <a:ea typeface="+mn-lt"/>
                <a:cs typeface="+mn-lt"/>
              </a:rPr>
              <a:t> se u </a:t>
            </a:r>
            <a:r>
              <a:rPr lang="en-US" sz="2800" i="1" dirty="0" err="1">
                <a:solidFill>
                  <a:schemeClr val="bg1"/>
                </a:solidFill>
                <a:ea typeface="+mn-lt"/>
                <a:cs typeface="+mn-lt"/>
              </a:rPr>
              <a:t>Veneciji</a:t>
            </a:r>
            <a:r>
              <a:rPr lang="en-US" sz="2800" i="1" dirty="0">
                <a:solidFill>
                  <a:schemeClr val="bg1"/>
                </a:solidFill>
                <a:ea typeface="+mn-lt"/>
                <a:cs typeface="+mn-lt"/>
              </a:rPr>
              <a:t>,</a:t>
            </a:r>
            <a:endParaRPr lang="en-US" sz="2800" i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3AD1E3-026D-B9FF-4D7E-BC295AAD3736}"/>
              </a:ext>
            </a:extLst>
          </p:cNvPr>
          <p:cNvSpPr txBox="1"/>
          <p:nvPr/>
        </p:nvSpPr>
        <p:spPr>
          <a:xfrm>
            <a:off x="23363" y="2356809"/>
            <a:ext cx="211994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i="1" err="1">
                <a:solidFill>
                  <a:schemeClr val="bg1"/>
                </a:solidFill>
                <a:latin typeface="Calibri"/>
                <a:ea typeface="Helvetica"/>
                <a:cs typeface="Helvetica"/>
              </a:rPr>
              <a:t>poznat</a:t>
            </a:r>
            <a:r>
              <a:rPr lang="en-US" sz="2800" i="1" dirty="0">
                <a:solidFill>
                  <a:schemeClr val="bg1"/>
                </a:solidFill>
                <a:latin typeface="Calibri"/>
                <a:ea typeface="Helvetica"/>
                <a:cs typeface="Helvetica"/>
              </a:rPr>
              <a:t> je </a:t>
            </a:r>
            <a:r>
              <a:rPr lang="en-US" sz="2800" i="1" err="1">
                <a:solidFill>
                  <a:schemeClr val="bg1"/>
                </a:solidFill>
                <a:latin typeface="Calibri"/>
                <a:ea typeface="Helvetica"/>
                <a:cs typeface="Helvetica"/>
              </a:rPr>
              <a:t>i</a:t>
            </a:r>
            <a:r>
              <a:rPr lang="en-US" sz="2800" i="1" dirty="0">
                <a:solidFill>
                  <a:schemeClr val="bg1"/>
                </a:solidFill>
                <a:latin typeface="Calibri"/>
                <a:ea typeface="Helvetica"/>
                <a:cs typeface="Helvetica"/>
              </a:rPr>
              <a:t> </a:t>
            </a:r>
            <a:r>
              <a:rPr lang="en-US" sz="2800" i="1" err="1">
                <a:solidFill>
                  <a:schemeClr val="bg1"/>
                </a:solidFill>
                <a:latin typeface="Calibri"/>
                <a:ea typeface="Helvetica"/>
                <a:cs typeface="Helvetica"/>
              </a:rPr>
              <a:t>Venecijanski</a:t>
            </a:r>
            <a:r>
              <a:rPr lang="en-US" sz="2800" i="1" dirty="0">
                <a:solidFill>
                  <a:schemeClr val="bg1"/>
                </a:solidFill>
                <a:latin typeface="Calibri"/>
                <a:ea typeface="Helvetica"/>
                <a:cs typeface="Helvetica"/>
              </a:rPr>
              <a:t> </a:t>
            </a:r>
            <a:r>
              <a:rPr lang="en-US" sz="2800" i="1" err="1">
                <a:solidFill>
                  <a:schemeClr val="bg1"/>
                </a:solidFill>
                <a:latin typeface="Calibri"/>
                <a:ea typeface="Helvetica"/>
                <a:cs typeface="Helvetica"/>
              </a:rPr>
              <a:t>karneval</a:t>
            </a:r>
            <a:r>
              <a:rPr lang="en-US" sz="2800" i="1" dirty="0">
                <a:solidFill>
                  <a:schemeClr val="bg1"/>
                </a:solidFill>
                <a:latin typeface="Calibri"/>
                <a:ea typeface="Helvetica"/>
                <a:cs typeface="Helvetica"/>
              </a:rPr>
              <a:t>,</a:t>
            </a:r>
            <a:endParaRPr lang="en-US" sz="2800" i="1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D612AF-B3C7-D5D7-FF79-DA96BCA82371}"/>
              </a:ext>
            </a:extLst>
          </p:cNvPr>
          <p:cNvSpPr txBox="1"/>
          <p:nvPr/>
        </p:nvSpPr>
        <p:spPr>
          <a:xfrm>
            <a:off x="17972" y="3732363"/>
            <a:ext cx="1596246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ea typeface="+mn-lt"/>
                <a:cs typeface="+mn-lt"/>
              </a:rPr>
              <a:t>glazbeni</a:t>
            </a:r>
            <a:r>
              <a:rPr lang="en-US" sz="2800" i="1" dirty="0">
                <a:solidFill>
                  <a:schemeClr val="bg1"/>
                </a:solidFill>
                <a:ea typeface="+mn-lt"/>
                <a:cs typeface="+mn-lt"/>
              </a:rPr>
              <a:t> festival u </a:t>
            </a:r>
            <a:r>
              <a:rPr lang="en-US" sz="2800" i="1" dirty="0" err="1">
                <a:solidFill>
                  <a:schemeClr val="bg1"/>
                </a:solidFill>
                <a:ea typeface="+mn-lt"/>
                <a:cs typeface="+mn-lt"/>
              </a:rPr>
              <a:t>Sanremu</a:t>
            </a:r>
            <a:endParaRPr lang="en-US" sz="2800" i="1">
              <a:solidFill>
                <a:schemeClr val="bg1"/>
              </a:solidFill>
              <a:cs typeface="Calibri"/>
            </a:endParaRPr>
          </a:p>
          <a:p>
            <a:pPr algn="l"/>
            <a:endParaRPr lang="en-US" sz="2800" dirty="0">
              <a:solidFill>
                <a:schemeClr val="bg1"/>
              </a:solidFill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EB31D5A-C638-7940-DE6F-1555DCC791CE}"/>
              </a:ext>
            </a:extLst>
          </p:cNvPr>
          <p:cNvSpPr txBox="1"/>
          <p:nvPr/>
        </p:nvSpPr>
        <p:spPr>
          <a:xfrm>
            <a:off x="27676" y="5155721"/>
            <a:ext cx="273780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i="1" dirty="0" err="1">
                <a:solidFill>
                  <a:schemeClr val="bg1"/>
                </a:solidFill>
                <a:ea typeface="+mn-lt"/>
                <a:cs typeface="+mn-lt"/>
              </a:rPr>
              <a:t>na</a:t>
            </a:r>
            <a:r>
              <a:rPr lang="en-US" sz="2800" i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a typeface="+mn-lt"/>
                <a:cs typeface="+mn-lt"/>
              </a:rPr>
              <a:t>kojem</a:t>
            </a:r>
            <a:r>
              <a:rPr lang="en-US" sz="2800" i="1" dirty="0">
                <a:solidFill>
                  <a:schemeClr val="bg1"/>
                </a:solidFill>
                <a:ea typeface="+mn-lt"/>
                <a:cs typeface="+mn-lt"/>
              </a:rPr>
              <a:t> je </a:t>
            </a:r>
            <a:r>
              <a:rPr lang="en-US" sz="2800" i="1" dirty="0" err="1">
                <a:solidFill>
                  <a:schemeClr val="bg1"/>
                </a:solidFill>
                <a:ea typeface="+mn-lt"/>
                <a:cs typeface="+mn-lt"/>
              </a:rPr>
              <a:t>ove</a:t>
            </a:r>
            <a:r>
              <a:rPr lang="en-US" sz="2800" i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a typeface="+mn-lt"/>
                <a:cs typeface="+mn-lt"/>
              </a:rPr>
              <a:t>godine</a:t>
            </a:r>
            <a:r>
              <a:rPr lang="en-US" sz="2800" i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ea typeface="+mn-lt"/>
                <a:cs typeface="+mn-lt"/>
              </a:rPr>
              <a:t>pobijedila</a:t>
            </a:r>
            <a:endParaRPr lang="en-US" sz="2800" i="1" dirty="0" err="1">
              <a:solidFill>
                <a:schemeClr val="bg1"/>
              </a:solidFill>
              <a:cs typeface="Calibri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7602C1-3F4C-01EE-1E37-9C11D202976F}"/>
              </a:ext>
            </a:extLst>
          </p:cNvPr>
          <p:cNvSpPr txBox="1"/>
          <p:nvPr/>
        </p:nvSpPr>
        <p:spPr>
          <a:xfrm>
            <a:off x="22644" y="6104626"/>
            <a:ext cx="273744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i="1">
                <a:solidFill>
                  <a:schemeClr val="bg1"/>
                </a:solidFill>
                <a:ea typeface="+mn-lt"/>
                <a:cs typeface="+mn-lt"/>
              </a:rPr>
              <a:t>Angelina Mango. </a:t>
            </a:r>
            <a:endParaRPr lang="en-US" sz="2800" i="1" dirty="0">
              <a:solidFill>
                <a:schemeClr val="bg1"/>
              </a:solidFill>
              <a:cs typeface="Calibri"/>
            </a:endParaRPr>
          </a:p>
          <a:p>
            <a:pPr algn="l"/>
            <a:endParaRPr lang="en-US" sz="2800" i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060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arge stone building with arches with Colosseum in the background&#10;&#10;Description automatically generated">
            <a:extLst>
              <a:ext uri="{FF2B5EF4-FFF2-40B4-BE49-F238E27FC236}">
                <a16:creationId xmlns:a16="http://schemas.microsoft.com/office/drawing/2014/main" id="{DEBA13EB-ECB6-E330-2701-82FF77B696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413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B75B89-4994-F4CF-7F68-86FFD837E4E3}"/>
              </a:ext>
            </a:extLst>
          </p:cNvPr>
          <p:cNvSpPr txBox="1"/>
          <p:nvPr/>
        </p:nvSpPr>
        <p:spPr>
          <a:xfrm>
            <a:off x="327164" y="212147"/>
            <a:ext cx="4474869" cy="405807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i="1" dirty="0" err="1">
                <a:solidFill>
                  <a:srgbClr val="FFFFFF"/>
                </a:solidFill>
                <a:latin typeface="Calibri"/>
                <a:ea typeface="+mj-ea"/>
                <a:cs typeface="Calibri"/>
              </a:rPr>
              <a:t>Coloseum</a:t>
            </a:r>
            <a:r>
              <a:rPr lang="en-US" sz="4400" i="1" dirty="0">
                <a:solidFill>
                  <a:srgbClr val="FFFFFF"/>
                </a:solidFill>
                <a:latin typeface="Calibri"/>
                <a:ea typeface="+mj-ea"/>
                <a:cs typeface="Calibri"/>
              </a:rPr>
              <a:t> je </a:t>
            </a:r>
            <a:r>
              <a:rPr lang="en-US" sz="4400" i="1" dirty="0" err="1">
                <a:solidFill>
                  <a:srgbClr val="FFFFFF"/>
                </a:solidFill>
                <a:latin typeface="Calibri"/>
                <a:ea typeface="+mj-ea"/>
                <a:cs typeface="Calibri"/>
              </a:rPr>
              <a:t>rimska</a:t>
            </a:r>
            <a:r>
              <a:rPr lang="en-US" sz="4400" i="1" dirty="0">
                <a:solidFill>
                  <a:srgbClr val="FFFFFF"/>
                </a:solidFill>
                <a:latin typeface="Calibri"/>
                <a:ea typeface="+mj-ea"/>
                <a:cs typeface="Calibri"/>
              </a:rPr>
              <a:t> arena,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i="1" dirty="0" err="1">
                <a:solidFill>
                  <a:srgbClr val="FFFFFF"/>
                </a:solidFill>
                <a:latin typeface="Calibri"/>
                <a:ea typeface="+mj-ea"/>
                <a:cs typeface="Calibri"/>
              </a:rPr>
              <a:t>simbol</a:t>
            </a:r>
            <a:r>
              <a:rPr lang="en-US" sz="4400" i="1" dirty="0">
                <a:solidFill>
                  <a:srgbClr val="FFFFFF"/>
                </a:solidFill>
                <a:latin typeface="Calibri"/>
                <a:ea typeface="+mj-ea"/>
                <a:cs typeface="Calibri"/>
              </a:rPr>
              <a:t> Rima </a:t>
            </a:r>
            <a:endParaRPr lang="en-US" sz="4400">
              <a:solidFill>
                <a:srgbClr val="000000"/>
              </a:solidFill>
              <a:latin typeface="Calibri"/>
              <a:ea typeface="+mj-ea"/>
              <a:cs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i="1" dirty="0" err="1">
                <a:solidFill>
                  <a:srgbClr val="FFFFFF"/>
                </a:solidFill>
                <a:latin typeface="Calibri"/>
                <a:ea typeface="+mj-ea"/>
                <a:cs typeface="Calibri"/>
              </a:rPr>
              <a:t>i</a:t>
            </a:r>
            <a:r>
              <a:rPr lang="en-US" sz="4400" i="1" dirty="0">
                <a:solidFill>
                  <a:srgbClr val="FFFFFF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Calibri"/>
                <a:ea typeface="+mj-ea"/>
                <a:cs typeface="Calibri"/>
              </a:rPr>
              <a:t>jedna</a:t>
            </a:r>
            <a:r>
              <a:rPr lang="en-US" sz="4400" i="1" dirty="0">
                <a:solidFill>
                  <a:srgbClr val="FFFFFF"/>
                </a:solidFill>
                <a:latin typeface="Calibri"/>
                <a:ea typeface="+mj-ea"/>
                <a:cs typeface="Calibri"/>
              </a:rPr>
              <a:t> od </a:t>
            </a:r>
            <a:r>
              <a:rPr lang="en-US" sz="4400" i="1" dirty="0" err="1">
                <a:solidFill>
                  <a:srgbClr val="FFFFFF"/>
                </a:solidFill>
                <a:latin typeface="Calibri"/>
                <a:ea typeface="+mj-ea"/>
                <a:cs typeface="Calibri"/>
              </a:rPr>
              <a:t>najpopularnijih</a:t>
            </a:r>
            <a:r>
              <a:rPr lang="en-US" sz="4400" i="1" dirty="0">
                <a:solidFill>
                  <a:srgbClr val="FFFFFF"/>
                </a:solidFill>
                <a:latin typeface="Calibri"/>
                <a:ea typeface="+mj-ea"/>
                <a:cs typeface="Calibri"/>
              </a:rPr>
              <a:t> </a:t>
            </a:r>
            <a:endParaRPr lang="en-US" sz="4400">
              <a:solidFill>
                <a:srgbClr val="000000"/>
              </a:solidFill>
              <a:latin typeface="Calibri"/>
              <a:ea typeface="+mj-ea"/>
              <a:cs typeface="Calibri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i="1" dirty="0" err="1">
                <a:solidFill>
                  <a:srgbClr val="FFFFFF"/>
                </a:solidFill>
                <a:latin typeface="Calibri"/>
                <a:ea typeface="+mj-ea"/>
                <a:cs typeface="Calibri"/>
              </a:rPr>
              <a:t>turističkih</a:t>
            </a:r>
            <a:r>
              <a:rPr lang="en-US" sz="4400" i="1" dirty="0">
                <a:solidFill>
                  <a:srgbClr val="FFFFFF"/>
                </a:solidFill>
                <a:latin typeface="Calibri"/>
                <a:ea typeface="+mj-ea"/>
                <a:cs typeface="Calibri"/>
              </a:rPr>
              <a:t> </a:t>
            </a:r>
            <a:r>
              <a:rPr lang="en-US" sz="4400" i="1" dirty="0" err="1">
                <a:solidFill>
                  <a:srgbClr val="FFFFFF"/>
                </a:solidFill>
                <a:latin typeface="Calibri"/>
                <a:ea typeface="+mj-ea"/>
                <a:cs typeface="Calibri"/>
              </a:rPr>
              <a:t>znamenitosti</a:t>
            </a:r>
            <a:r>
              <a:rPr lang="en-US" sz="4400" i="1" dirty="0">
                <a:solidFill>
                  <a:srgbClr val="FFFFFF"/>
                </a:solidFill>
                <a:latin typeface="Calibri"/>
                <a:ea typeface="+mj-ea"/>
                <a:cs typeface="Calibri"/>
              </a:rPr>
              <a:t>.</a:t>
            </a:r>
            <a:endParaRPr lang="en-US" sz="4400" i="1">
              <a:solidFill>
                <a:srgbClr val="FFFFFF"/>
              </a:solidFill>
              <a:ea typeface="+mj-ea"/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15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D739D8-93DF-B1DA-52CF-9756004FB43C}"/>
              </a:ext>
            </a:extLst>
          </p:cNvPr>
          <p:cNvSpPr/>
          <p:nvPr/>
        </p:nvSpPr>
        <p:spPr>
          <a:xfrm>
            <a:off x="6635" y="5161"/>
            <a:ext cx="12180202" cy="685578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large circular building with a dome and columns&#10;&#10;Description automatically generated">
            <a:extLst>
              <a:ext uri="{FF2B5EF4-FFF2-40B4-BE49-F238E27FC236}">
                <a16:creationId xmlns:a16="http://schemas.microsoft.com/office/drawing/2014/main" id="{12892A2C-887D-7F73-6E5F-DB2DBEA8B3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382" r="-1" b="16610"/>
          <a:stretch/>
        </p:blipFill>
        <p:spPr>
          <a:xfrm>
            <a:off x="5311701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25C6842-8482-F56F-4498-BD3945A72938}"/>
              </a:ext>
            </a:extLst>
          </p:cNvPr>
          <p:cNvSpPr txBox="1"/>
          <p:nvPr/>
        </p:nvSpPr>
        <p:spPr>
          <a:xfrm>
            <a:off x="396815" y="1173192"/>
            <a:ext cx="4928558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i="1" dirty="0" err="1">
                <a:solidFill>
                  <a:srgbClr val="FFFFFF"/>
                </a:solidFill>
                <a:latin typeface="Helvetica"/>
                <a:cs typeface="Helvetica"/>
              </a:rPr>
              <a:t>Država</a:t>
            </a:r>
            <a:r>
              <a:rPr lang="en-US" sz="3600" i="1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600" i="1" dirty="0" err="1">
                <a:solidFill>
                  <a:srgbClr val="FFFFFF"/>
                </a:solidFill>
                <a:latin typeface="Helvetica"/>
                <a:cs typeface="Helvetica"/>
              </a:rPr>
              <a:t>Vatikan</a:t>
            </a:r>
            <a:r>
              <a:rPr lang="en-US" sz="3600" i="1" dirty="0">
                <a:solidFill>
                  <a:srgbClr val="FFFFFF"/>
                </a:solidFill>
                <a:latin typeface="Helvetica"/>
                <a:cs typeface="Helvetica"/>
              </a:rPr>
              <a:t> je </a:t>
            </a:r>
            <a:r>
              <a:rPr lang="en-US" sz="3600" i="1" dirty="0" err="1">
                <a:solidFill>
                  <a:srgbClr val="FFFFFF"/>
                </a:solidFill>
                <a:latin typeface="Helvetica"/>
                <a:cs typeface="Helvetica"/>
              </a:rPr>
              <a:t>najmanja</a:t>
            </a:r>
            <a:r>
              <a:rPr lang="en-US" sz="3600" i="1" dirty="0">
                <a:solidFill>
                  <a:srgbClr val="FFFFFF"/>
                </a:solidFill>
                <a:latin typeface="Helvetica"/>
                <a:cs typeface="Helvetica"/>
              </a:rPr>
              <a:t>  </a:t>
            </a:r>
            <a:r>
              <a:rPr lang="en-US" sz="3600" i="1" dirty="0" err="1">
                <a:solidFill>
                  <a:srgbClr val="FFFFFF"/>
                </a:solidFill>
                <a:latin typeface="Helvetica"/>
                <a:cs typeface="Helvetica"/>
              </a:rPr>
              <a:t>država</a:t>
            </a:r>
            <a:r>
              <a:rPr lang="en-US" sz="3600" i="1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600" i="1" dirty="0" err="1">
                <a:solidFill>
                  <a:srgbClr val="FFFFFF"/>
                </a:solidFill>
                <a:latin typeface="Helvetica"/>
                <a:cs typeface="Helvetica"/>
              </a:rPr>
              <a:t>na</a:t>
            </a:r>
            <a:r>
              <a:rPr lang="en-US" sz="3600" i="1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600" i="1" dirty="0" err="1">
                <a:solidFill>
                  <a:srgbClr val="FFFFFF"/>
                </a:solidFill>
                <a:latin typeface="Helvetica"/>
                <a:cs typeface="Helvetica"/>
              </a:rPr>
              <a:t>svijetu</a:t>
            </a:r>
            <a:r>
              <a:rPr lang="en-US" sz="3600" i="1" dirty="0">
                <a:solidFill>
                  <a:srgbClr val="FFFFFF"/>
                </a:solidFill>
                <a:latin typeface="Helvetica"/>
                <a:cs typeface="Helvetica"/>
              </a:rPr>
              <a:t>, a </a:t>
            </a:r>
            <a:r>
              <a:rPr lang="en-US" sz="3600" i="1" dirty="0" err="1">
                <a:solidFill>
                  <a:srgbClr val="FFFFFF"/>
                </a:solidFill>
                <a:latin typeface="Helvetica"/>
                <a:cs typeface="Helvetica"/>
              </a:rPr>
              <a:t>nalazi</a:t>
            </a:r>
            <a:r>
              <a:rPr lang="en-US" sz="3600" i="1" dirty="0">
                <a:solidFill>
                  <a:srgbClr val="FFFFFF"/>
                </a:solidFill>
                <a:latin typeface="Helvetica"/>
                <a:cs typeface="Helvetica"/>
              </a:rPr>
              <a:t> se u </a:t>
            </a:r>
            <a:r>
              <a:rPr lang="en-US" sz="3600" i="1" dirty="0" err="1">
                <a:solidFill>
                  <a:srgbClr val="FFFFFF"/>
                </a:solidFill>
                <a:latin typeface="Helvetica"/>
                <a:cs typeface="Helvetica"/>
              </a:rPr>
              <a:t>centru</a:t>
            </a:r>
            <a:r>
              <a:rPr lang="en-US" sz="3600" i="1" dirty="0">
                <a:solidFill>
                  <a:srgbClr val="FFFFFF"/>
                </a:solidFill>
                <a:latin typeface="Helvetica"/>
                <a:cs typeface="Helvetica"/>
              </a:rPr>
              <a:t> Rima. Osim </a:t>
            </a:r>
            <a:r>
              <a:rPr lang="en-US" sz="3600" i="1" dirty="0" err="1">
                <a:solidFill>
                  <a:srgbClr val="FFFFFF"/>
                </a:solidFill>
                <a:latin typeface="Helvetica"/>
                <a:cs typeface="Helvetica"/>
              </a:rPr>
              <a:t>Vatikana</a:t>
            </a:r>
            <a:r>
              <a:rPr lang="en-US" sz="3600" i="1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600" i="1" dirty="0" err="1">
                <a:solidFill>
                  <a:srgbClr val="FFFFFF"/>
                </a:solidFill>
                <a:latin typeface="Helvetica"/>
                <a:cs typeface="Helvetica"/>
              </a:rPr>
              <a:t>i</a:t>
            </a:r>
            <a:r>
              <a:rPr lang="en-US" sz="3600" i="1" dirty="0">
                <a:solidFill>
                  <a:srgbClr val="FFFFFF"/>
                </a:solidFill>
                <a:latin typeface="Helvetica"/>
                <a:cs typeface="Helvetica"/>
              </a:rPr>
              <a:t> mala </a:t>
            </a:r>
            <a:r>
              <a:rPr lang="en-US" sz="3600" i="1" dirty="0" err="1">
                <a:solidFill>
                  <a:srgbClr val="FFFFFF"/>
                </a:solidFill>
                <a:latin typeface="Helvetica"/>
                <a:cs typeface="Helvetica"/>
              </a:rPr>
              <a:t>država</a:t>
            </a:r>
            <a:r>
              <a:rPr lang="en-US" sz="3600" i="1" dirty="0">
                <a:solidFill>
                  <a:srgbClr val="FFFFFF"/>
                </a:solidFill>
                <a:latin typeface="Helvetica"/>
                <a:cs typeface="Helvetica"/>
              </a:rPr>
              <a:t> San Marino </a:t>
            </a:r>
            <a:r>
              <a:rPr lang="en-US" sz="3600" i="1" dirty="0" err="1">
                <a:solidFill>
                  <a:srgbClr val="FFFFFF"/>
                </a:solidFill>
                <a:latin typeface="Helvetica"/>
                <a:cs typeface="Helvetica"/>
              </a:rPr>
              <a:t>nalazi</a:t>
            </a:r>
            <a:r>
              <a:rPr lang="en-US" sz="3600" i="1" dirty="0">
                <a:solidFill>
                  <a:srgbClr val="FFFFFF"/>
                </a:solidFill>
                <a:latin typeface="Helvetica"/>
                <a:cs typeface="Helvetica"/>
              </a:rPr>
              <a:t> se </a:t>
            </a:r>
            <a:r>
              <a:rPr lang="en-US" sz="3600" i="1" dirty="0" err="1">
                <a:solidFill>
                  <a:srgbClr val="FFFFFF"/>
                </a:solidFill>
                <a:latin typeface="Helvetica"/>
                <a:cs typeface="Helvetica"/>
              </a:rPr>
              <a:t>unutar</a:t>
            </a:r>
            <a:r>
              <a:rPr lang="en-US" sz="3600" i="1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600" i="1" dirty="0" err="1">
                <a:solidFill>
                  <a:srgbClr val="FFFFFF"/>
                </a:solidFill>
                <a:latin typeface="Helvetica"/>
                <a:cs typeface="Helvetica"/>
              </a:rPr>
              <a:t>talijanskog</a:t>
            </a:r>
            <a:r>
              <a:rPr lang="en-US" sz="3600" i="1" dirty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  <a:r>
              <a:rPr lang="en-US" sz="3600" i="1" dirty="0" err="1">
                <a:solidFill>
                  <a:srgbClr val="FFFFFF"/>
                </a:solidFill>
                <a:latin typeface="Helvetica"/>
                <a:cs typeface="Helvetica"/>
              </a:rPr>
              <a:t>teritorija</a:t>
            </a:r>
            <a:r>
              <a:rPr lang="en-US" sz="3600" i="1" dirty="0">
                <a:solidFill>
                  <a:srgbClr val="FFFFFF"/>
                </a:solidFill>
                <a:latin typeface="Helvetica"/>
                <a:cs typeface="Helvetica"/>
              </a:rPr>
              <a:t>. </a:t>
            </a:r>
            <a:endParaRPr lang="en-US" sz="3600" i="1">
              <a:solidFill>
                <a:srgbClr val="FFFFFF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360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-2024-10-13-23-10-57">
            <a:hlinkClick r:id="" action="ppaction://media"/>
            <a:extLst>
              <a:ext uri="{FF2B5EF4-FFF2-40B4-BE49-F238E27FC236}">
                <a16:creationId xmlns:a16="http://schemas.microsoft.com/office/drawing/2014/main" id="{AF84542F-C08F-44D8-A96B-8EE42625EB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BFBB541-CD9B-4050-9CFF-49296094A3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22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E2392BB-A402-4D05-BBAD-F2B0A1E31C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 err="1"/>
              <a:t>Italia</a:t>
            </a:r>
            <a:endParaRPr lang="hr-HR" dirty="0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A32BAD7E-A1E5-48B9-9601-361FAEEC88E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hr-HR" dirty="0"/>
              <a:t>U nastavku možete pogledati još nekoliko interesantnih plakata o Italiji koje su napravili učenici četvrtih razreda.</a:t>
            </a:r>
          </a:p>
          <a:p>
            <a:endParaRPr lang="hr-HR" dirty="0"/>
          </a:p>
          <a:p>
            <a:r>
              <a:rPr lang="hr-HR" dirty="0"/>
              <a:t>Gordana Zatezalo, učiteljica talijanskog jezika</a:t>
            </a:r>
          </a:p>
        </p:txBody>
      </p:sp>
    </p:spTree>
    <p:extLst>
      <p:ext uri="{BB962C8B-B14F-4D97-AF65-F5344CB8AC3E}">
        <p14:creationId xmlns:p14="http://schemas.microsoft.com/office/powerpoint/2010/main" val="329979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701DD645-5D0B-4682-AACA-2C5B0D060F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721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0107EA2E-0F0C-469C-A113-77AB218E0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231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2A008E4-D7A6-42C5-95F1-8EE6390BC0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004D81AF-7F54-4BF1-B315-5C90060F1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" y="-127000"/>
            <a:ext cx="12191999" cy="7112000"/>
          </a:xfrm>
          <a:prstGeom prst="rect">
            <a:avLst/>
          </a:prstGeom>
        </p:spPr>
      </p:pic>
      <p:sp>
        <p:nvSpPr>
          <p:cNvPr id="15" name="Prostoručno: oblik 14">
            <a:extLst>
              <a:ext uri="{FF2B5EF4-FFF2-40B4-BE49-F238E27FC236}">
                <a16:creationId xmlns:a16="http://schemas.microsoft.com/office/drawing/2014/main" id="{4429629F-20DA-408F-ABA6-E1B357704361}"/>
              </a:ext>
            </a:extLst>
          </p:cNvPr>
          <p:cNvSpPr/>
          <p:nvPr/>
        </p:nvSpPr>
        <p:spPr>
          <a:xfrm>
            <a:off x="-42863112" y="-60862492"/>
            <a:ext cx="225653600" cy="126030037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0341529" y="3728076"/>
                </a:moveTo>
                <a:cubicBezTo>
                  <a:pt x="10424873" y="3728076"/>
                  <a:pt x="10498171" y="3748539"/>
                  <a:pt x="10561423" y="3789467"/>
                </a:cubicBezTo>
                <a:cubicBezTo>
                  <a:pt x="10624675" y="3830395"/>
                  <a:pt x="10682346" y="3891787"/>
                  <a:pt x="10734436" y="3973642"/>
                </a:cubicBezTo>
                <a:lnTo>
                  <a:pt x="10671928" y="4275019"/>
                </a:lnTo>
                <a:cubicBezTo>
                  <a:pt x="10651092" y="4377710"/>
                  <a:pt x="10617978" y="4474077"/>
                  <a:pt x="10572585" y="4564118"/>
                </a:cubicBezTo>
                <a:cubicBezTo>
                  <a:pt x="10527192" y="4654159"/>
                  <a:pt x="10474731" y="4733038"/>
                  <a:pt x="10415199" y="4800754"/>
                </a:cubicBezTo>
                <a:cubicBezTo>
                  <a:pt x="10355668" y="4868471"/>
                  <a:pt x="10291672" y="4922049"/>
                  <a:pt x="10223211" y="4961489"/>
                </a:cubicBezTo>
                <a:cubicBezTo>
                  <a:pt x="10154751" y="5000928"/>
                  <a:pt x="10087778" y="5020648"/>
                  <a:pt x="10022293" y="5020648"/>
                </a:cubicBezTo>
                <a:cubicBezTo>
                  <a:pt x="9976157" y="5020648"/>
                  <a:pt x="9938206" y="5011346"/>
                  <a:pt x="9908440" y="4992743"/>
                </a:cubicBezTo>
                <a:cubicBezTo>
                  <a:pt x="9878673" y="4974139"/>
                  <a:pt x="9854861" y="4949211"/>
                  <a:pt x="9837002" y="4917957"/>
                </a:cubicBezTo>
                <a:cubicBezTo>
                  <a:pt x="9819143" y="4886703"/>
                  <a:pt x="9806864" y="4850984"/>
                  <a:pt x="9800167" y="4810800"/>
                </a:cubicBezTo>
                <a:cubicBezTo>
                  <a:pt x="9793470" y="4770617"/>
                  <a:pt x="9790121" y="4728201"/>
                  <a:pt x="9790121" y="4683552"/>
                </a:cubicBezTo>
                <a:cubicBezTo>
                  <a:pt x="9790121" y="4622533"/>
                  <a:pt x="9794958" y="4555932"/>
                  <a:pt x="9804632" y="4483750"/>
                </a:cubicBezTo>
                <a:cubicBezTo>
                  <a:pt x="9814306" y="4411569"/>
                  <a:pt x="9829189" y="4340131"/>
                  <a:pt x="9849280" y="4269438"/>
                </a:cubicBezTo>
                <a:cubicBezTo>
                  <a:pt x="9869372" y="4198745"/>
                  <a:pt x="9894674" y="4130656"/>
                  <a:pt x="9925183" y="4065171"/>
                </a:cubicBezTo>
                <a:cubicBezTo>
                  <a:pt x="9955692" y="3999687"/>
                  <a:pt x="9991039" y="3942016"/>
                  <a:pt x="10031223" y="3892159"/>
                </a:cubicBezTo>
                <a:cubicBezTo>
                  <a:pt x="10071406" y="3842301"/>
                  <a:pt x="10117542" y="3802490"/>
                  <a:pt x="10169633" y="3772724"/>
                </a:cubicBezTo>
                <a:cubicBezTo>
                  <a:pt x="10221724" y="3742958"/>
                  <a:pt x="10279022" y="3728076"/>
                  <a:pt x="10341529" y="3728076"/>
                </a:cubicBezTo>
                <a:close/>
                <a:moveTo>
                  <a:pt x="4512230" y="3728076"/>
                </a:moveTo>
                <a:cubicBezTo>
                  <a:pt x="4595574" y="3728076"/>
                  <a:pt x="4668872" y="3748539"/>
                  <a:pt x="4732124" y="3789467"/>
                </a:cubicBezTo>
                <a:cubicBezTo>
                  <a:pt x="4795376" y="3830395"/>
                  <a:pt x="4853047" y="3891787"/>
                  <a:pt x="4905136" y="3973642"/>
                </a:cubicBezTo>
                <a:lnTo>
                  <a:pt x="4842628" y="4275019"/>
                </a:lnTo>
                <a:cubicBezTo>
                  <a:pt x="4821793" y="4377710"/>
                  <a:pt x="4788679" y="4474077"/>
                  <a:pt x="4743286" y="4564118"/>
                </a:cubicBezTo>
                <a:cubicBezTo>
                  <a:pt x="4697893" y="4654159"/>
                  <a:pt x="4645431" y="4733038"/>
                  <a:pt x="4585900" y="4800754"/>
                </a:cubicBezTo>
                <a:cubicBezTo>
                  <a:pt x="4526369" y="4868471"/>
                  <a:pt x="4462373" y="4922049"/>
                  <a:pt x="4393912" y="4961489"/>
                </a:cubicBezTo>
                <a:cubicBezTo>
                  <a:pt x="4325451" y="5000928"/>
                  <a:pt x="4258479" y="5020648"/>
                  <a:pt x="4192994" y="5020648"/>
                </a:cubicBezTo>
                <a:cubicBezTo>
                  <a:pt x="4146857" y="5020648"/>
                  <a:pt x="4108906" y="5011346"/>
                  <a:pt x="4079140" y="4992743"/>
                </a:cubicBezTo>
                <a:cubicBezTo>
                  <a:pt x="4049375" y="4974139"/>
                  <a:pt x="4025562" y="4949211"/>
                  <a:pt x="4007703" y="4917957"/>
                </a:cubicBezTo>
                <a:cubicBezTo>
                  <a:pt x="3989844" y="4886703"/>
                  <a:pt x="3977565" y="4850984"/>
                  <a:pt x="3970868" y="4810800"/>
                </a:cubicBezTo>
                <a:cubicBezTo>
                  <a:pt x="3964170" y="4770617"/>
                  <a:pt x="3960822" y="4728201"/>
                  <a:pt x="3960822" y="4683552"/>
                </a:cubicBezTo>
                <a:cubicBezTo>
                  <a:pt x="3960822" y="4622533"/>
                  <a:pt x="3965659" y="4555932"/>
                  <a:pt x="3975333" y="4483750"/>
                </a:cubicBezTo>
                <a:cubicBezTo>
                  <a:pt x="3985006" y="4411569"/>
                  <a:pt x="3999890" y="4340131"/>
                  <a:pt x="4019981" y="4269438"/>
                </a:cubicBezTo>
                <a:cubicBezTo>
                  <a:pt x="4040073" y="4198745"/>
                  <a:pt x="4065374" y="4130656"/>
                  <a:pt x="4095883" y="4065171"/>
                </a:cubicBezTo>
                <a:cubicBezTo>
                  <a:pt x="4126393" y="3999687"/>
                  <a:pt x="4161740" y="3942016"/>
                  <a:pt x="4201923" y="3892159"/>
                </a:cubicBezTo>
                <a:cubicBezTo>
                  <a:pt x="4242107" y="3842301"/>
                  <a:pt x="4288244" y="3802490"/>
                  <a:pt x="4340333" y="3772724"/>
                </a:cubicBezTo>
                <a:cubicBezTo>
                  <a:pt x="4392423" y="3742958"/>
                  <a:pt x="4449722" y="3728076"/>
                  <a:pt x="4512230" y="3728076"/>
                </a:cubicBezTo>
                <a:close/>
                <a:moveTo>
                  <a:pt x="8730168" y="3288289"/>
                </a:moveTo>
                <a:cubicBezTo>
                  <a:pt x="8676589" y="3288289"/>
                  <a:pt x="8631196" y="3290521"/>
                  <a:pt x="8593990" y="3294986"/>
                </a:cubicBezTo>
                <a:cubicBezTo>
                  <a:pt x="8556782" y="3299451"/>
                  <a:pt x="8526645" y="3305776"/>
                  <a:pt x="8503576" y="3313961"/>
                </a:cubicBezTo>
                <a:cubicBezTo>
                  <a:pt x="8480508" y="3322147"/>
                  <a:pt x="8463393" y="3331821"/>
                  <a:pt x="8452231" y="3342983"/>
                </a:cubicBezTo>
                <a:cubicBezTo>
                  <a:pt x="8441068" y="3354145"/>
                  <a:pt x="8434000" y="3367168"/>
                  <a:pt x="8431023" y="3382050"/>
                </a:cubicBezTo>
                <a:lnTo>
                  <a:pt x="8015793" y="5453738"/>
                </a:lnTo>
                <a:cubicBezTo>
                  <a:pt x="8003886" y="5519222"/>
                  <a:pt x="7989003" y="5573544"/>
                  <a:pt x="7971144" y="5616705"/>
                </a:cubicBezTo>
                <a:cubicBezTo>
                  <a:pt x="7953285" y="5659865"/>
                  <a:pt x="7932821" y="5694467"/>
                  <a:pt x="7909752" y="5720512"/>
                </a:cubicBezTo>
                <a:cubicBezTo>
                  <a:pt x="7886684" y="5746557"/>
                  <a:pt x="7859895" y="5765533"/>
                  <a:pt x="7829385" y="5777439"/>
                </a:cubicBezTo>
                <a:cubicBezTo>
                  <a:pt x="7798876" y="5789346"/>
                  <a:pt x="7765761" y="5795298"/>
                  <a:pt x="7730043" y="5795298"/>
                </a:cubicBezTo>
                <a:cubicBezTo>
                  <a:pt x="7712183" y="5795298"/>
                  <a:pt x="7697300" y="5794555"/>
                  <a:pt x="7685394" y="5793066"/>
                </a:cubicBezTo>
                <a:cubicBezTo>
                  <a:pt x="7673488" y="5791578"/>
                  <a:pt x="7663442" y="5790461"/>
                  <a:pt x="7655256" y="5789717"/>
                </a:cubicBezTo>
                <a:cubicBezTo>
                  <a:pt x="7647071" y="5788973"/>
                  <a:pt x="7639257" y="5787857"/>
                  <a:pt x="7631816" y="5786369"/>
                </a:cubicBezTo>
                <a:cubicBezTo>
                  <a:pt x="7624375" y="5784880"/>
                  <a:pt x="7616189" y="5784137"/>
                  <a:pt x="7607259" y="5784137"/>
                </a:cubicBezTo>
                <a:cubicBezTo>
                  <a:pt x="7593865" y="5784137"/>
                  <a:pt x="7581586" y="5791206"/>
                  <a:pt x="7570424" y="5805344"/>
                </a:cubicBezTo>
                <a:cubicBezTo>
                  <a:pt x="7559262" y="5819483"/>
                  <a:pt x="7549216" y="5837714"/>
                  <a:pt x="7540287" y="5860039"/>
                </a:cubicBezTo>
                <a:cubicBezTo>
                  <a:pt x="7531357" y="5882363"/>
                  <a:pt x="7523171" y="5907292"/>
                  <a:pt x="7515730" y="5934825"/>
                </a:cubicBezTo>
                <a:cubicBezTo>
                  <a:pt x="7508289" y="5962358"/>
                  <a:pt x="7502336" y="5989147"/>
                  <a:pt x="7497871" y="6015192"/>
                </a:cubicBezTo>
                <a:cubicBezTo>
                  <a:pt x="7493406" y="6041237"/>
                  <a:pt x="7490057" y="6065049"/>
                  <a:pt x="7487825" y="6086629"/>
                </a:cubicBezTo>
                <a:cubicBezTo>
                  <a:pt x="7485592" y="6108210"/>
                  <a:pt x="7484476" y="6124209"/>
                  <a:pt x="7484476" y="6134626"/>
                </a:cubicBezTo>
                <a:cubicBezTo>
                  <a:pt x="7484476" y="6155462"/>
                  <a:pt x="7485964" y="6171089"/>
                  <a:pt x="7488941" y="6181507"/>
                </a:cubicBezTo>
                <a:cubicBezTo>
                  <a:pt x="7491918" y="6191925"/>
                  <a:pt x="7497127" y="6201599"/>
                  <a:pt x="7504568" y="6210529"/>
                </a:cubicBezTo>
                <a:cubicBezTo>
                  <a:pt x="7516474" y="6220947"/>
                  <a:pt x="7547356" y="6231737"/>
                  <a:pt x="7597213" y="6242899"/>
                </a:cubicBezTo>
                <a:cubicBezTo>
                  <a:pt x="7647071" y="6254061"/>
                  <a:pt x="7708462" y="6259642"/>
                  <a:pt x="7781388" y="6259642"/>
                </a:cubicBezTo>
                <a:cubicBezTo>
                  <a:pt x="7898962" y="6259642"/>
                  <a:pt x="8001654" y="6242527"/>
                  <a:pt x="8089462" y="6208296"/>
                </a:cubicBezTo>
                <a:cubicBezTo>
                  <a:pt x="8177271" y="6174066"/>
                  <a:pt x="8252801" y="6123464"/>
                  <a:pt x="8316053" y="6056492"/>
                </a:cubicBezTo>
                <a:cubicBezTo>
                  <a:pt x="8379305" y="5989519"/>
                  <a:pt x="8431395" y="5907292"/>
                  <a:pt x="8472322" y="5809809"/>
                </a:cubicBezTo>
                <a:cubicBezTo>
                  <a:pt x="8513250" y="5712327"/>
                  <a:pt x="8546364" y="5600334"/>
                  <a:pt x="8571666" y="5473830"/>
                </a:cubicBezTo>
                <a:lnTo>
                  <a:pt x="8991361" y="3382050"/>
                </a:lnTo>
                <a:cubicBezTo>
                  <a:pt x="8994337" y="3367168"/>
                  <a:pt x="8992849" y="3354145"/>
                  <a:pt x="8986896" y="3342983"/>
                </a:cubicBezTo>
                <a:cubicBezTo>
                  <a:pt x="8980943" y="3331821"/>
                  <a:pt x="8967920" y="3322147"/>
                  <a:pt x="8947828" y="3313961"/>
                </a:cubicBezTo>
                <a:cubicBezTo>
                  <a:pt x="8927737" y="3305776"/>
                  <a:pt x="8899831" y="3299451"/>
                  <a:pt x="8864113" y="3294986"/>
                </a:cubicBezTo>
                <a:cubicBezTo>
                  <a:pt x="8828394" y="3290521"/>
                  <a:pt x="8783746" y="3288289"/>
                  <a:pt x="8730168" y="3288289"/>
                </a:cubicBezTo>
                <a:close/>
                <a:moveTo>
                  <a:pt x="7561569" y="3288289"/>
                </a:moveTo>
                <a:cubicBezTo>
                  <a:pt x="7506503" y="3288289"/>
                  <a:pt x="7460738" y="3290521"/>
                  <a:pt x="7424275" y="3294986"/>
                </a:cubicBezTo>
                <a:cubicBezTo>
                  <a:pt x="7387812" y="3299451"/>
                  <a:pt x="7358047" y="3305776"/>
                  <a:pt x="7334978" y="3313961"/>
                </a:cubicBezTo>
                <a:cubicBezTo>
                  <a:pt x="7311910" y="3322147"/>
                  <a:pt x="7294795" y="3331821"/>
                  <a:pt x="7283633" y="3342983"/>
                </a:cubicBezTo>
                <a:cubicBezTo>
                  <a:pt x="7272470" y="3354145"/>
                  <a:pt x="7265401" y="3367168"/>
                  <a:pt x="7262425" y="3382050"/>
                </a:cubicBezTo>
                <a:lnTo>
                  <a:pt x="6867286" y="5368906"/>
                </a:lnTo>
                <a:cubicBezTo>
                  <a:pt x="6864309" y="5383789"/>
                  <a:pt x="6865798" y="5396811"/>
                  <a:pt x="6871751" y="5407973"/>
                </a:cubicBezTo>
                <a:cubicBezTo>
                  <a:pt x="6877704" y="5419135"/>
                  <a:pt x="6890726" y="5428437"/>
                  <a:pt x="6910818" y="5435878"/>
                </a:cubicBezTo>
                <a:cubicBezTo>
                  <a:pt x="6930910" y="5443320"/>
                  <a:pt x="6958443" y="5448901"/>
                  <a:pt x="6993418" y="5452622"/>
                </a:cubicBezTo>
                <a:cubicBezTo>
                  <a:pt x="7028392" y="5456342"/>
                  <a:pt x="7073413" y="5458203"/>
                  <a:pt x="7128479" y="5458203"/>
                </a:cubicBezTo>
                <a:cubicBezTo>
                  <a:pt x="7182057" y="5458203"/>
                  <a:pt x="7227450" y="5456342"/>
                  <a:pt x="7264657" y="5452622"/>
                </a:cubicBezTo>
                <a:cubicBezTo>
                  <a:pt x="7301864" y="5448901"/>
                  <a:pt x="7332002" y="5443320"/>
                  <a:pt x="7355070" y="5435878"/>
                </a:cubicBezTo>
                <a:cubicBezTo>
                  <a:pt x="7378138" y="5428437"/>
                  <a:pt x="7395254" y="5419135"/>
                  <a:pt x="7406416" y="5407973"/>
                </a:cubicBezTo>
                <a:cubicBezTo>
                  <a:pt x="7417578" y="5396811"/>
                  <a:pt x="7424647" y="5383789"/>
                  <a:pt x="7427624" y="5368906"/>
                </a:cubicBezTo>
                <a:lnTo>
                  <a:pt x="7822762" y="3382050"/>
                </a:lnTo>
                <a:cubicBezTo>
                  <a:pt x="7825739" y="3367168"/>
                  <a:pt x="7824251" y="3354145"/>
                  <a:pt x="7818298" y="3342983"/>
                </a:cubicBezTo>
                <a:cubicBezTo>
                  <a:pt x="7812344" y="3331821"/>
                  <a:pt x="7799322" y="3322147"/>
                  <a:pt x="7779230" y="3313961"/>
                </a:cubicBezTo>
                <a:cubicBezTo>
                  <a:pt x="7759138" y="3305776"/>
                  <a:pt x="7731605" y="3299451"/>
                  <a:pt x="7696631" y="3294986"/>
                </a:cubicBezTo>
                <a:cubicBezTo>
                  <a:pt x="7661656" y="3290521"/>
                  <a:pt x="7616636" y="3288289"/>
                  <a:pt x="7561569" y="3288289"/>
                </a:cubicBezTo>
                <a:close/>
                <a:moveTo>
                  <a:pt x="10308043" y="3250338"/>
                </a:moveTo>
                <a:cubicBezTo>
                  <a:pt x="10175586" y="3250338"/>
                  <a:pt x="10056896" y="3273778"/>
                  <a:pt x="9951972" y="3320659"/>
                </a:cubicBezTo>
                <a:cubicBezTo>
                  <a:pt x="9847048" y="3367540"/>
                  <a:pt x="9754031" y="3430419"/>
                  <a:pt x="9672919" y="3509298"/>
                </a:cubicBezTo>
                <a:cubicBezTo>
                  <a:pt x="9591808" y="3588177"/>
                  <a:pt x="9522231" y="3678590"/>
                  <a:pt x="9464188" y="3780538"/>
                </a:cubicBezTo>
                <a:cubicBezTo>
                  <a:pt x="9406145" y="3882485"/>
                  <a:pt x="9358520" y="3988525"/>
                  <a:pt x="9321313" y="4098658"/>
                </a:cubicBezTo>
                <a:cubicBezTo>
                  <a:pt x="9284106" y="4208790"/>
                  <a:pt x="9256572" y="4319295"/>
                  <a:pt x="9238713" y="4430172"/>
                </a:cubicBezTo>
                <a:cubicBezTo>
                  <a:pt x="9220854" y="4541049"/>
                  <a:pt x="9211924" y="4643369"/>
                  <a:pt x="9211924" y="4737130"/>
                </a:cubicBezTo>
                <a:cubicBezTo>
                  <a:pt x="9211924" y="4836845"/>
                  <a:pt x="9221970" y="4932095"/>
                  <a:pt x="9242062" y="5022880"/>
                </a:cubicBezTo>
                <a:cubicBezTo>
                  <a:pt x="9262153" y="5113665"/>
                  <a:pt x="9296012" y="5194405"/>
                  <a:pt x="9343637" y="5265098"/>
                </a:cubicBezTo>
                <a:cubicBezTo>
                  <a:pt x="9391262" y="5335792"/>
                  <a:pt x="9454514" y="5391974"/>
                  <a:pt x="9533393" y="5433646"/>
                </a:cubicBezTo>
                <a:cubicBezTo>
                  <a:pt x="9612272" y="5475318"/>
                  <a:pt x="9711242" y="5496154"/>
                  <a:pt x="9830305" y="5496154"/>
                </a:cubicBezTo>
                <a:cubicBezTo>
                  <a:pt x="9916625" y="5496154"/>
                  <a:pt x="10000340" y="5482015"/>
                  <a:pt x="10081452" y="5453738"/>
                </a:cubicBezTo>
                <a:cubicBezTo>
                  <a:pt x="10162564" y="5425460"/>
                  <a:pt x="10236606" y="5389742"/>
                  <a:pt x="10303578" y="5346582"/>
                </a:cubicBezTo>
                <a:cubicBezTo>
                  <a:pt x="10370551" y="5303421"/>
                  <a:pt x="10428594" y="5255424"/>
                  <a:pt x="10477707" y="5202590"/>
                </a:cubicBezTo>
                <a:cubicBezTo>
                  <a:pt x="10526820" y="5149756"/>
                  <a:pt x="10562539" y="5099527"/>
                  <a:pt x="10584863" y="5051902"/>
                </a:cubicBezTo>
                <a:lnTo>
                  <a:pt x="10522356" y="5371138"/>
                </a:lnTo>
                <a:cubicBezTo>
                  <a:pt x="10519379" y="5387509"/>
                  <a:pt x="10520495" y="5401276"/>
                  <a:pt x="10525704" y="5412438"/>
                </a:cubicBezTo>
                <a:cubicBezTo>
                  <a:pt x="10530913" y="5423600"/>
                  <a:pt x="10542447" y="5432530"/>
                  <a:pt x="10560307" y="5439227"/>
                </a:cubicBezTo>
                <a:cubicBezTo>
                  <a:pt x="10578166" y="5445924"/>
                  <a:pt x="10601607" y="5450761"/>
                  <a:pt x="10630628" y="5453738"/>
                </a:cubicBezTo>
                <a:cubicBezTo>
                  <a:pt x="10659650" y="5456714"/>
                  <a:pt x="10697229" y="5458203"/>
                  <a:pt x="10743365" y="5458203"/>
                </a:cubicBezTo>
                <a:cubicBezTo>
                  <a:pt x="10834150" y="5458203"/>
                  <a:pt x="10900007" y="5451505"/>
                  <a:pt x="10940935" y="5438111"/>
                </a:cubicBezTo>
                <a:cubicBezTo>
                  <a:pt x="10981862" y="5424716"/>
                  <a:pt x="11005303" y="5402392"/>
                  <a:pt x="11011256" y="5371138"/>
                </a:cubicBezTo>
                <a:lnTo>
                  <a:pt x="11410859" y="3375353"/>
                </a:lnTo>
                <a:cubicBezTo>
                  <a:pt x="11413836" y="3360470"/>
                  <a:pt x="11412348" y="3347448"/>
                  <a:pt x="11406395" y="3336286"/>
                </a:cubicBezTo>
                <a:cubicBezTo>
                  <a:pt x="11400442" y="3325124"/>
                  <a:pt x="11388907" y="3316194"/>
                  <a:pt x="11371792" y="3309497"/>
                </a:cubicBezTo>
                <a:cubicBezTo>
                  <a:pt x="11354677" y="3302800"/>
                  <a:pt x="11331236" y="3297591"/>
                  <a:pt x="11301471" y="3293870"/>
                </a:cubicBezTo>
                <a:cubicBezTo>
                  <a:pt x="11271705" y="3290149"/>
                  <a:pt x="11234498" y="3288289"/>
                  <a:pt x="11189850" y="3288289"/>
                </a:cubicBezTo>
                <a:cubicBezTo>
                  <a:pt x="11099065" y="3288289"/>
                  <a:pt x="11033208" y="3294986"/>
                  <a:pt x="10992280" y="3308380"/>
                </a:cubicBezTo>
                <a:cubicBezTo>
                  <a:pt x="10951353" y="3321775"/>
                  <a:pt x="10927912" y="3344099"/>
                  <a:pt x="10921959" y="3375353"/>
                </a:cubicBezTo>
                <a:lnTo>
                  <a:pt x="10886240" y="3551714"/>
                </a:lnTo>
                <a:cubicBezTo>
                  <a:pt x="10814803" y="3453488"/>
                  <a:pt x="10731459" y="3378702"/>
                  <a:pt x="10636209" y="3327356"/>
                </a:cubicBezTo>
                <a:cubicBezTo>
                  <a:pt x="10540959" y="3276010"/>
                  <a:pt x="10431570" y="3250338"/>
                  <a:pt x="10308043" y="3250338"/>
                </a:cubicBezTo>
                <a:close/>
                <a:moveTo>
                  <a:pt x="4478743" y="3250338"/>
                </a:moveTo>
                <a:cubicBezTo>
                  <a:pt x="4346286" y="3250338"/>
                  <a:pt x="4227596" y="3273778"/>
                  <a:pt x="4122673" y="3320659"/>
                </a:cubicBezTo>
                <a:cubicBezTo>
                  <a:pt x="4017749" y="3367540"/>
                  <a:pt x="3924731" y="3430419"/>
                  <a:pt x="3843620" y="3509298"/>
                </a:cubicBezTo>
                <a:cubicBezTo>
                  <a:pt x="3762508" y="3588177"/>
                  <a:pt x="3692932" y="3678590"/>
                  <a:pt x="3634889" y="3780538"/>
                </a:cubicBezTo>
                <a:cubicBezTo>
                  <a:pt x="3576846" y="3882485"/>
                  <a:pt x="3529220" y="3988525"/>
                  <a:pt x="3492013" y="4098658"/>
                </a:cubicBezTo>
                <a:cubicBezTo>
                  <a:pt x="3454806" y="4208790"/>
                  <a:pt x="3427273" y="4319295"/>
                  <a:pt x="3409414" y="4430172"/>
                </a:cubicBezTo>
                <a:cubicBezTo>
                  <a:pt x="3391555" y="4541049"/>
                  <a:pt x="3382625" y="4643369"/>
                  <a:pt x="3382625" y="4737130"/>
                </a:cubicBezTo>
                <a:cubicBezTo>
                  <a:pt x="3382625" y="4836845"/>
                  <a:pt x="3392670" y="4932095"/>
                  <a:pt x="3412763" y="5022880"/>
                </a:cubicBezTo>
                <a:cubicBezTo>
                  <a:pt x="3432854" y="5113665"/>
                  <a:pt x="3466712" y="5194405"/>
                  <a:pt x="3514338" y="5265098"/>
                </a:cubicBezTo>
                <a:cubicBezTo>
                  <a:pt x="3561963" y="5335792"/>
                  <a:pt x="3625215" y="5391974"/>
                  <a:pt x="3704093" y="5433646"/>
                </a:cubicBezTo>
                <a:cubicBezTo>
                  <a:pt x="3782973" y="5475318"/>
                  <a:pt x="3881943" y="5496154"/>
                  <a:pt x="4001005" y="5496154"/>
                </a:cubicBezTo>
                <a:cubicBezTo>
                  <a:pt x="4087326" y="5496154"/>
                  <a:pt x="4171042" y="5482015"/>
                  <a:pt x="4252153" y="5453738"/>
                </a:cubicBezTo>
                <a:cubicBezTo>
                  <a:pt x="4333264" y="5425460"/>
                  <a:pt x="4407306" y="5389742"/>
                  <a:pt x="4474279" y="5346582"/>
                </a:cubicBezTo>
                <a:cubicBezTo>
                  <a:pt x="4541252" y="5303421"/>
                  <a:pt x="4599294" y="5255424"/>
                  <a:pt x="4648408" y="5202590"/>
                </a:cubicBezTo>
                <a:cubicBezTo>
                  <a:pt x="4697521" y="5149756"/>
                  <a:pt x="4733240" y="5099527"/>
                  <a:pt x="4755564" y="5051902"/>
                </a:cubicBezTo>
                <a:lnTo>
                  <a:pt x="4693056" y="5371138"/>
                </a:lnTo>
                <a:cubicBezTo>
                  <a:pt x="4690080" y="5387509"/>
                  <a:pt x="4691196" y="5401276"/>
                  <a:pt x="4696405" y="5412438"/>
                </a:cubicBezTo>
                <a:cubicBezTo>
                  <a:pt x="4701614" y="5423600"/>
                  <a:pt x="4713148" y="5432530"/>
                  <a:pt x="4731007" y="5439227"/>
                </a:cubicBezTo>
                <a:cubicBezTo>
                  <a:pt x="4748867" y="5445924"/>
                  <a:pt x="4772307" y="5450761"/>
                  <a:pt x="4801329" y="5453738"/>
                </a:cubicBezTo>
                <a:cubicBezTo>
                  <a:pt x="4830350" y="5456714"/>
                  <a:pt x="4867929" y="5458203"/>
                  <a:pt x="4914066" y="5458203"/>
                </a:cubicBezTo>
                <a:cubicBezTo>
                  <a:pt x="5004851" y="5458203"/>
                  <a:pt x="5070707" y="5451505"/>
                  <a:pt x="5111635" y="5438111"/>
                </a:cubicBezTo>
                <a:cubicBezTo>
                  <a:pt x="5152563" y="5424716"/>
                  <a:pt x="5176003" y="5402392"/>
                  <a:pt x="5181956" y="5371138"/>
                </a:cubicBezTo>
                <a:lnTo>
                  <a:pt x="5581560" y="3375353"/>
                </a:lnTo>
                <a:cubicBezTo>
                  <a:pt x="5584536" y="3360470"/>
                  <a:pt x="5583048" y="3347448"/>
                  <a:pt x="5577095" y="3336286"/>
                </a:cubicBezTo>
                <a:cubicBezTo>
                  <a:pt x="5571142" y="3325124"/>
                  <a:pt x="5559608" y="3316194"/>
                  <a:pt x="5542492" y="3309497"/>
                </a:cubicBezTo>
                <a:cubicBezTo>
                  <a:pt x="5525377" y="3302800"/>
                  <a:pt x="5501937" y="3297591"/>
                  <a:pt x="5472172" y="3293870"/>
                </a:cubicBezTo>
                <a:cubicBezTo>
                  <a:pt x="5442406" y="3290149"/>
                  <a:pt x="5405198" y="3288289"/>
                  <a:pt x="5360550" y="3288289"/>
                </a:cubicBezTo>
                <a:cubicBezTo>
                  <a:pt x="5269765" y="3288289"/>
                  <a:pt x="5203909" y="3294986"/>
                  <a:pt x="5162981" y="3308380"/>
                </a:cubicBezTo>
                <a:cubicBezTo>
                  <a:pt x="5122054" y="3321775"/>
                  <a:pt x="5098613" y="3344099"/>
                  <a:pt x="5092660" y="3375353"/>
                </a:cubicBezTo>
                <a:lnTo>
                  <a:pt x="5056941" y="3551714"/>
                </a:lnTo>
                <a:cubicBezTo>
                  <a:pt x="4985504" y="3453488"/>
                  <a:pt x="4902160" y="3378702"/>
                  <a:pt x="4806910" y="3327356"/>
                </a:cubicBezTo>
                <a:cubicBezTo>
                  <a:pt x="4711660" y="3276010"/>
                  <a:pt x="4602271" y="3250338"/>
                  <a:pt x="4478743" y="3250338"/>
                </a:cubicBezTo>
                <a:close/>
                <a:moveTo>
                  <a:pt x="2706945" y="2763670"/>
                </a:moveTo>
                <a:cubicBezTo>
                  <a:pt x="2651879" y="2763670"/>
                  <a:pt x="2606114" y="2765530"/>
                  <a:pt x="2569651" y="2769251"/>
                </a:cubicBezTo>
                <a:cubicBezTo>
                  <a:pt x="2533188" y="2772971"/>
                  <a:pt x="2503423" y="2778925"/>
                  <a:pt x="2480354" y="2787110"/>
                </a:cubicBezTo>
                <a:cubicBezTo>
                  <a:pt x="2457286" y="2795296"/>
                  <a:pt x="2440171" y="2805341"/>
                  <a:pt x="2429008" y="2817248"/>
                </a:cubicBezTo>
                <a:cubicBezTo>
                  <a:pt x="2417846" y="2829154"/>
                  <a:pt x="2410777" y="2842549"/>
                  <a:pt x="2407800" y="2857431"/>
                </a:cubicBezTo>
                <a:lnTo>
                  <a:pt x="2318504" y="3301683"/>
                </a:lnTo>
                <a:lnTo>
                  <a:pt x="2079634" y="3301683"/>
                </a:lnTo>
                <a:cubicBezTo>
                  <a:pt x="2052845" y="3301683"/>
                  <a:pt x="2029777" y="3315822"/>
                  <a:pt x="2010429" y="3344099"/>
                </a:cubicBezTo>
                <a:cubicBezTo>
                  <a:pt x="1991082" y="3372377"/>
                  <a:pt x="1975455" y="3406235"/>
                  <a:pt x="1963548" y="3445675"/>
                </a:cubicBezTo>
                <a:cubicBezTo>
                  <a:pt x="1951642" y="3485114"/>
                  <a:pt x="1943085" y="3525297"/>
                  <a:pt x="1937876" y="3566225"/>
                </a:cubicBezTo>
                <a:cubicBezTo>
                  <a:pt x="1932667" y="3607153"/>
                  <a:pt x="1930062" y="3640267"/>
                  <a:pt x="1930062" y="3665568"/>
                </a:cubicBezTo>
                <a:cubicBezTo>
                  <a:pt x="1930062" y="3701287"/>
                  <a:pt x="1934527" y="3725471"/>
                  <a:pt x="1943457" y="3738121"/>
                </a:cubicBezTo>
                <a:cubicBezTo>
                  <a:pt x="1952387" y="3750772"/>
                  <a:pt x="1966525" y="3757097"/>
                  <a:pt x="1985873" y="3757097"/>
                </a:cubicBezTo>
                <a:lnTo>
                  <a:pt x="2226974" y="3757097"/>
                </a:lnTo>
                <a:lnTo>
                  <a:pt x="2032754" y="4728201"/>
                </a:lnTo>
                <a:cubicBezTo>
                  <a:pt x="2028289" y="4747548"/>
                  <a:pt x="2024196" y="4769500"/>
                  <a:pt x="2020475" y="4794057"/>
                </a:cubicBezTo>
                <a:cubicBezTo>
                  <a:pt x="2016755" y="4818614"/>
                  <a:pt x="2013034" y="4842799"/>
                  <a:pt x="2009313" y="4866611"/>
                </a:cubicBezTo>
                <a:cubicBezTo>
                  <a:pt x="2005592" y="4890423"/>
                  <a:pt x="2002988" y="4913120"/>
                  <a:pt x="2001500" y="4934700"/>
                </a:cubicBezTo>
                <a:cubicBezTo>
                  <a:pt x="2000011" y="4956280"/>
                  <a:pt x="1999267" y="4975256"/>
                  <a:pt x="1999267" y="4991626"/>
                </a:cubicBezTo>
                <a:cubicBezTo>
                  <a:pt x="1999267" y="5080923"/>
                  <a:pt x="2010802" y="5156826"/>
                  <a:pt x="2033870" y="5219333"/>
                </a:cubicBezTo>
                <a:cubicBezTo>
                  <a:pt x="2056938" y="5281841"/>
                  <a:pt x="2091541" y="5333187"/>
                  <a:pt x="2137677" y="5373371"/>
                </a:cubicBezTo>
                <a:cubicBezTo>
                  <a:pt x="2183814" y="5413554"/>
                  <a:pt x="2240741" y="5442948"/>
                  <a:pt x="2308458" y="5461551"/>
                </a:cubicBezTo>
                <a:cubicBezTo>
                  <a:pt x="2376174" y="5480155"/>
                  <a:pt x="2454681" y="5489457"/>
                  <a:pt x="2543978" y="5489457"/>
                </a:cubicBezTo>
                <a:cubicBezTo>
                  <a:pt x="2585650" y="5489457"/>
                  <a:pt x="2627322" y="5486852"/>
                  <a:pt x="2668994" y="5481643"/>
                </a:cubicBezTo>
                <a:cubicBezTo>
                  <a:pt x="2710666" y="5476434"/>
                  <a:pt x="2749733" y="5469365"/>
                  <a:pt x="2786196" y="5460435"/>
                </a:cubicBezTo>
                <a:cubicBezTo>
                  <a:pt x="2822659" y="5451505"/>
                  <a:pt x="2854284" y="5441087"/>
                  <a:pt x="2881074" y="5429181"/>
                </a:cubicBezTo>
                <a:cubicBezTo>
                  <a:pt x="2907863" y="5417275"/>
                  <a:pt x="2927955" y="5404625"/>
                  <a:pt x="2941349" y="5391230"/>
                </a:cubicBezTo>
                <a:cubicBezTo>
                  <a:pt x="2954744" y="5377835"/>
                  <a:pt x="2967394" y="5357372"/>
                  <a:pt x="2979300" y="5329838"/>
                </a:cubicBezTo>
                <a:cubicBezTo>
                  <a:pt x="2991207" y="5302305"/>
                  <a:pt x="3001997" y="5271796"/>
                  <a:pt x="3011671" y="5238309"/>
                </a:cubicBezTo>
                <a:cubicBezTo>
                  <a:pt x="3021345" y="5204823"/>
                  <a:pt x="3029158" y="5170220"/>
                  <a:pt x="3035111" y="5134501"/>
                </a:cubicBezTo>
                <a:cubicBezTo>
                  <a:pt x="3041064" y="5098783"/>
                  <a:pt x="3044041" y="5066785"/>
                  <a:pt x="3044041" y="5038507"/>
                </a:cubicBezTo>
                <a:cubicBezTo>
                  <a:pt x="3044041" y="5013206"/>
                  <a:pt x="3039948" y="4994975"/>
                  <a:pt x="3031762" y="4983813"/>
                </a:cubicBezTo>
                <a:cubicBezTo>
                  <a:pt x="3023576" y="4972651"/>
                  <a:pt x="3013531" y="4967070"/>
                  <a:pt x="3001625" y="4967070"/>
                </a:cubicBezTo>
                <a:cubicBezTo>
                  <a:pt x="2989718" y="4967070"/>
                  <a:pt x="2977068" y="4969675"/>
                  <a:pt x="2963674" y="4974883"/>
                </a:cubicBezTo>
                <a:cubicBezTo>
                  <a:pt x="2950279" y="4980092"/>
                  <a:pt x="2934280" y="4986045"/>
                  <a:pt x="2915676" y="4992743"/>
                </a:cubicBezTo>
                <a:cubicBezTo>
                  <a:pt x="2897073" y="4999440"/>
                  <a:pt x="2875121" y="5005393"/>
                  <a:pt x="2849820" y="5010602"/>
                </a:cubicBezTo>
                <a:cubicBezTo>
                  <a:pt x="2824520" y="5015811"/>
                  <a:pt x="2794010" y="5018415"/>
                  <a:pt x="2758291" y="5018415"/>
                </a:cubicBezTo>
                <a:cubicBezTo>
                  <a:pt x="2697271" y="5018415"/>
                  <a:pt x="2652623" y="5004649"/>
                  <a:pt x="2624346" y="4977116"/>
                </a:cubicBezTo>
                <a:cubicBezTo>
                  <a:pt x="2596068" y="4949582"/>
                  <a:pt x="2581929" y="4906050"/>
                  <a:pt x="2581929" y="4846519"/>
                </a:cubicBezTo>
                <a:cubicBezTo>
                  <a:pt x="2581929" y="4827171"/>
                  <a:pt x="2583790" y="4802243"/>
                  <a:pt x="2587511" y="4771733"/>
                </a:cubicBezTo>
                <a:cubicBezTo>
                  <a:pt x="2591231" y="4741223"/>
                  <a:pt x="2595324" y="4714806"/>
                  <a:pt x="2599789" y="4692482"/>
                </a:cubicBezTo>
                <a:lnTo>
                  <a:pt x="2787312" y="3757097"/>
                </a:lnTo>
                <a:lnTo>
                  <a:pt x="3222635" y="3757097"/>
                </a:lnTo>
                <a:cubicBezTo>
                  <a:pt x="3239005" y="3757097"/>
                  <a:pt x="3254260" y="3750028"/>
                  <a:pt x="3268399" y="3735889"/>
                </a:cubicBezTo>
                <a:cubicBezTo>
                  <a:pt x="3282538" y="3721750"/>
                  <a:pt x="3295188" y="3703891"/>
                  <a:pt x="3306350" y="3682311"/>
                </a:cubicBezTo>
                <a:cubicBezTo>
                  <a:pt x="3317513" y="3660731"/>
                  <a:pt x="3327558" y="3636546"/>
                  <a:pt x="3336488" y="3609758"/>
                </a:cubicBezTo>
                <a:cubicBezTo>
                  <a:pt x="3345418" y="3582968"/>
                  <a:pt x="3352487" y="3556179"/>
                  <a:pt x="3357696" y="3529390"/>
                </a:cubicBezTo>
                <a:cubicBezTo>
                  <a:pt x="3362905" y="3502601"/>
                  <a:pt x="3366998" y="3477672"/>
                  <a:pt x="3369974" y="3454604"/>
                </a:cubicBezTo>
                <a:cubicBezTo>
                  <a:pt x="3372951" y="3431536"/>
                  <a:pt x="3374439" y="3412560"/>
                  <a:pt x="3374439" y="3397678"/>
                </a:cubicBezTo>
                <a:cubicBezTo>
                  <a:pt x="3374439" y="3366423"/>
                  <a:pt x="3369974" y="3342611"/>
                  <a:pt x="3361045" y="3326240"/>
                </a:cubicBezTo>
                <a:cubicBezTo>
                  <a:pt x="3352115" y="3309869"/>
                  <a:pt x="3335000" y="3301683"/>
                  <a:pt x="3309699" y="3301683"/>
                </a:cubicBezTo>
                <a:lnTo>
                  <a:pt x="2878841" y="3301683"/>
                </a:lnTo>
                <a:lnTo>
                  <a:pt x="2968138" y="2857431"/>
                </a:lnTo>
                <a:cubicBezTo>
                  <a:pt x="2971115" y="2842549"/>
                  <a:pt x="2969255" y="2829154"/>
                  <a:pt x="2962557" y="2817248"/>
                </a:cubicBezTo>
                <a:cubicBezTo>
                  <a:pt x="2955860" y="2805341"/>
                  <a:pt x="2942837" y="2795296"/>
                  <a:pt x="2923490" y="2787110"/>
                </a:cubicBezTo>
                <a:cubicBezTo>
                  <a:pt x="2904142" y="2778925"/>
                  <a:pt x="2876609" y="2772971"/>
                  <a:pt x="2840890" y="2769251"/>
                </a:cubicBezTo>
                <a:cubicBezTo>
                  <a:pt x="2805172" y="2765530"/>
                  <a:pt x="2760523" y="2763670"/>
                  <a:pt x="2706945" y="2763670"/>
                </a:cubicBezTo>
                <a:close/>
                <a:moveTo>
                  <a:pt x="1483280" y="2542660"/>
                </a:moveTo>
                <a:cubicBezTo>
                  <a:pt x="1426725" y="2542660"/>
                  <a:pt x="1379472" y="2544520"/>
                  <a:pt x="1341521" y="2548241"/>
                </a:cubicBezTo>
                <a:cubicBezTo>
                  <a:pt x="1303570" y="2551962"/>
                  <a:pt x="1272316" y="2557543"/>
                  <a:pt x="1247759" y="2564984"/>
                </a:cubicBezTo>
                <a:cubicBezTo>
                  <a:pt x="1223203" y="2572426"/>
                  <a:pt x="1204600" y="2582099"/>
                  <a:pt x="1191949" y="2594005"/>
                </a:cubicBezTo>
                <a:cubicBezTo>
                  <a:pt x="1179299" y="2605912"/>
                  <a:pt x="1172229" y="2619306"/>
                  <a:pt x="1170741" y="2634189"/>
                </a:cubicBezTo>
                <a:lnTo>
                  <a:pt x="623798" y="5366673"/>
                </a:lnTo>
                <a:cubicBezTo>
                  <a:pt x="619333" y="5381556"/>
                  <a:pt x="620821" y="5394951"/>
                  <a:pt x="628262" y="5406857"/>
                </a:cubicBezTo>
                <a:cubicBezTo>
                  <a:pt x="635704" y="5418763"/>
                  <a:pt x="649842" y="5428437"/>
                  <a:pt x="670678" y="5435878"/>
                </a:cubicBezTo>
                <a:cubicBezTo>
                  <a:pt x="691514" y="5443320"/>
                  <a:pt x="720164" y="5448901"/>
                  <a:pt x="756627" y="5452622"/>
                </a:cubicBezTo>
                <a:cubicBezTo>
                  <a:pt x="793090" y="5456342"/>
                  <a:pt x="840342" y="5458203"/>
                  <a:pt x="898385" y="5458203"/>
                </a:cubicBezTo>
                <a:cubicBezTo>
                  <a:pt x="954940" y="5458203"/>
                  <a:pt x="1002565" y="5456342"/>
                  <a:pt x="1041261" y="5452622"/>
                </a:cubicBezTo>
                <a:cubicBezTo>
                  <a:pt x="1079956" y="5448901"/>
                  <a:pt x="1111582" y="5443320"/>
                  <a:pt x="1136138" y="5435878"/>
                </a:cubicBezTo>
                <a:cubicBezTo>
                  <a:pt x="1160695" y="5428437"/>
                  <a:pt x="1178926" y="5418763"/>
                  <a:pt x="1190833" y="5406857"/>
                </a:cubicBezTo>
                <a:cubicBezTo>
                  <a:pt x="1202739" y="5394951"/>
                  <a:pt x="1210180" y="5381556"/>
                  <a:pt x="1213157" y="5366673"/>
                </a:cubicBezTo>
                <a:lnTo>
                  <a:pt x="1757868" y="2634189"/>
                </a:lnTo>
                <a:cubicBezTo>
                  <a:pt x="1760844" y="2619306"/>
                  <a:pt x="1758984" y="2605912"/>
                  <a:pt x="1752287" y="2594005"/>
                </a:cubicBezTo>
                <a:cubicBezTo>
                  <a:pt x="1745590" y="2582099"/>
                  <a:pt x="1731451" y="2572426"/>
                  <a:pt x="1709871" y="2564984"/>
                </a:cubicBezTo>
                <a:cubicBezTo>
                  <a:pt x="1688291" y="2557543"/>
                  <a:pt x="1659269" y="2551962"/>
                  <a:pt x="1622806" y="2548241"/>
                </a:cubicBezTo>
                <a:cubicBezTo>
                  <a:pt x="1586343" y="2544520"/>
                  <a:pt x="1539835" y="2542660"/>
                  <a:pt x="1483280" y="2542660"/>
                </a:cubicBezTo>
                <a:close/>
                <a:moveTo>
                  <a:pt x="8906529" y="2413179"/>
                </a:moveTo>
                <a:cubicBezTo>
                  <a:pt x="8844021" y="2413179"/>
                  <a:pt x="8791187" y="2418388"/>
                  <a:pt x="8748026" y="2428806"/>
                </a:cubicBezTo>
                <a:cubicBezTo>
                  <a:pt x="8704866" y="2439224"/>
                  <a:pt x="8668032" y="2456340"/>
                  <a:pt x="8637522" y="2480152"/>
                </a:cubicBezTo>
                <a:cubicBezTo>
                  <a:pt x="8607012" y="2503964"/>
                  <a:pt x="8583200" y="2534474"/>
                  <a:pt x="8566084" y="2571681"/>
                </a:cubicBezTo>
                <a:cubicBezTo>
                  <a:pt x="8548969" y="2608888"/>
                  <a:pt x="8534458" y="2654281"/>
                  <a:pt x="8522552" y="2707859"/>
                </a:cubicBezTo>
                <a:cubicBezTo>
                  <a:pt x="8512134" y="2762926"/>
                  <a:pt x="8508414" y="2809434"/>
                  <a:pt x="8511390" y="2847385"/>
                </a:cubicBezTo>
                <a:cubicBezTo>
                  <a:pt x="8514366" y="2885337"/>
                  <a:pt x="8525900" y="2915846"/>
                  <a:pt x="8545992" y="2938915"/>
                </a:cubicBezTo>
                <a:cubicBezTo>
                  <a:pt x="8566084" y="2961983"/>
                  <a:pt x="8595850" y="2978354"/>
                  <a:pt x="8635290" y="2988028"/>
                </a:cubicBezTo>
                <a:cubicBezTo>
                  <a:pt x="8674729" y="2997702"/>
                  <a:pt x="8725702" y="3002539"/>
                  <a:pt x="8788210" y="3002539"/>
                </a:cubicBezTo>
                <a:cubicBezTo>
                  <a:pt x="8852206" y="3002539"/>
                  <a:pt x="8905784" y="2997702"/>
                  <a:pt x="8948945" y="2988028"/>
                </a:cubicBezTo>
                <a:cubicBezTo>
                  <a:pt x="8992105" y="2978354"/>
                  <a:pt x="9028196" y="2961983"/>
                  <a:pt x="9057217" y="2938915"/>
                </a:cubicBezTo>
                <a:cubicBezTo>
                  <a:pt x="9086239" y="2915846"/>
                  <a:pt x="9109679" y="2885337"/>
                  <a:pt x="9127538" y="2847385"/>
                </a:cubicBezTo>
                <a:cubicBezTo>
                  <a:pt x="9145398" y="2809434"/>
                  <a:pt x="9160281" y="2762926"/>
                  <a:pt x="9172187" y="2707859"/>
                </a:cubicBezTo>
                <a:cubicBezTo>
                  <a:pt x="9182605" y="2654281"/>
                  <a:pt x="9186698" y="2608888"/>
                  <a:pt x="9184465" y="2571681"/>
                </a:cubicBezTo>
                <a:cubicBezTo>
                  <a:pt x="9182233" y="2534474"/>
                  <a:pt x="9171071" y="2503964"/>
                  <a:pt x="9150979" y="2480152"/>
                </a:cubicBezTo>
                <a:cubicBezTo>
                  <a:pt x="9130887" y="2456340"/>
                  <a:pt x="9100749" y="2439224"/>
                  <a:pt x="9060566" y="2428806"/>
                </a:cubicBezTo>
                <a:cubicBezTo>
                  <a:pt x="9020382" y="2418388"/>
                  <a:pt x="8969036" y="2413179"/>
                  <a:pt x="8906529" y="2413179"/>
                </a:cubicBezTo>
                <a:close/>
                <a:moveTo>
                  <a:pt x="7740163" y="2413179"/>
                </a:moveTo>
                <a:cubicBezTo>
                  <a:pt x="7676167" y="2413179"/>
                  <a:pt x="7622589" y="2418388"/>
                  <a:pt x="7579428" y="2428806"/>
                </a:cubicBezTo>
                <a:cubicBezTo>
                  <a:pt x="7536268" y="2439224"/>
                  <a:pt x="7499805" y="2456340"/>
                  <a:pt x="7470040" y="2480152"/>
                </a:cubicBezTo>
                <a:cubicBezTo>
                  <a:pt x="7440274" y="2503964"/>
                  <a:pt x="7416462" y="2534474"/>
                  <a:pt x="7398602" y="2571681"/>
                </a:cubicBezTo>
                <a:cubicBezTo>
                  <a:pt x="7380743" y="2608888"/>
                  <a:pt x="7366604" y="2654281"/>
                  <a:pt x="7356186" y="2707859"/>
                </a:cubicBezTo>
                <a:cubicBezTo>
                  <a:pt x="7344280" y="2762926"/>
                  <a:pt x="7339815" y="2809434"/>
                  <a:pt x="7342792" y="2847385"/>
                </a:cubicBezTo>
                <a:cubicBezTo>
                  <a:pt x="7345768" y="2885337"/>
                  <a:pt x="7357302" y="2915846"/>
                  <a:pt x="7377394" y="2938915"/>
                </a:cubicBezTo>
                <a:cubicBezTo>
                  <a:pt x="7397486" y="2961983"/>
                  <a:pt x="7427252" y="2978354"/>
                  <a:pt x="7466691" y="2988028"/>
                </a:cubicBezTo>
                <a:cubicBezTo>
                  <a:pt x="7506131" y="2997702"/>
                  <a:pt x="7557104" y="3002539"/>
                  <a:pt x="7619612" y="3002539"/>
                </a:cubicBezTo>
                <a:cubicBezTo>
                  <a:pt x="7683608" y="3002539"/>
                  <a:pt x="7737186" y="2997702"/>
                  <a:pt x="7780346" y="2988028"/>
                </a:cubicBezTo>
                <a:cubicBezTo>
                  <a:pt x="7823507" y="2978354"/>
                  <a:pt x="7859969" y="2961983"/>
                  <a:pt x="7889735" y="2938915"/>
                </a:cubicBezTo>
                <a:cubicBezTo>
                  <a:pt x="7919501" y="2915846"/>
                  <a:pt x="7943313" y="2885337"/>
                  <a:pt x="7961173" y="2847385"/>
                </a:cubicBezTo>
                <a:cubicBezTo>
                  <a:pt x="7979032" y="2809434"/>
                  <a:pt x="7993171" y="2762926"/>
                  <a:pt x="8003589" y="2707859"/>
                </a:cubicBezTo>
                <a:cubicBezTo>
                  <a:pt x="8014007" y="2654281"/>
                  <a:pt x="8018099" y="2608888"/>
                  <a:pt x="8015867" y="2571681"/>
                </a:cubicBezTo>
                <a:cubicBezTo>
                  <a:pt x="8013635" y="2534474"/>
                  <a:pt x="8002472" y="2503964"/>
                  <a:pt x="7982381" y="2480152"/>
                </a:cubicBezTo>
                <a:cubicBezTo>
                  <a:pt x="7962289" y="2456340"/>
                  <a:pt x="7932523" y="2439224"/>
                  <a:pt x="7893084" y="2428806"/>
                </a:cubicBezTo>
                <a:cubicBezTo>
                  <a:pt x="7853644" y="2418388"/>
                  <a:pt x="7802671" y="2413179"/>
                  <a:pt x="7740163" y="2413179"/>
                </a:cubicBezTo>
                <a:close/>
                <a:moveTo>
                  <a:pt x="6629607" y="2337277"/>
                </a:moveTo>
                <a:cubicBezTo>
                  <a:pt x="6574541" y="2337277"/>
                  <a:pt x="6528776" y="2339509"/>
                  <a:pt x="6492313" y="2343974"/>
                </a:cubicBezTo>
                <a:cubicBezTo>
                  <a:pt x="6455851" y="2348439"/>
                  <a:pt x="6425713" y="2354764"/>
                  <a:pt x="6401900" y="2362950"/>
                </a:cubicBezTo>
                <a:cubicBezTo>
                  <a:pt x="6378088" y="2371135"/>
                  <a:pt x="6360973" y="2381181"/>
                  <a:pt x="6350555" y="2393088"/>
                </a:cubicBezTo>
                <a:cubicBezTo>
                  <a:pt x="6340137" y="2404994"/>
                  <a:pt x="6333439" y="2418388"/>
                  <a:pt x="6330463" y="2433271"/>
                </a:cubicBezTo>
                <a:lnTo>
                  <a:pt x="5743336" y="5368906"/>
                </a:lnTo>
                <a:cubicBezTo>
                  <a:pt x="5740359" y="5383789"/>
                  <a:pt x="5742220" y="5396811"/>
                  <a:pt x="5748917" y="5407973"/>
                </a:cubicBezTo>
                <a:cubicBezTo>
                  <a:pt x="5755614" y="5419135"/>
                  <a:pt x="5768637" y="5428437"/>
                  <a:pt x="5787984" y="5435878"/>
                </a:cubicBezTo>
                <a:cubicBezTo>
                  <a:pt x="5807332" y="5443320"/>
                  <a:pt x="5834494" y="5448901"/>
                  <a:pt x="5869468" y="5452622"/>
                </a:cubicBezTo>
                <a:cubicBezTo>
                  <a:pt x="5904442" y="5456342"/>
                  <a:pt x="5950207" y="5458203"/>
                  <a:pt x="6006762" y="5458203"/>
                </a:cubicBezTo>
                <a:cubicBezTo>
                  <a:pt x="6060340" y="5458203"/>
                  <a:pt x="6105732" y="5456342"/>
                  <a:pt x="6142939" y="5452622"/>
                </a:cubicBezTo>
                <a:cubicBezTo>
                  <a:pt x="6180146" y="5448901"/>
                  <a:pt x="6209912" y="5443320"/>
                  <a:pt x="6232236" y="5435878"/>
                </a:cubicBezTo>
                <a:cubicBezTo>
                  <a:pt x="6254561" y="5428437"/>
                  <a:pt x="6271304" y="5419135"/>
                  <a:pt x="6282466" y="5407973"/>
                </a:cubicBezTo>
                <a:cubicBezTo>
                  <a:pt x="6293628" y="5396811"/>
                  <a:pt x="6300697" y="5383789"/>
                  <a:pt x="6303674" y="5368906"/>
                </a:cubicBezTo>
                <a:lnTo>
                  <a:pt x="6888568" y="2433271"/>
                </a:lnTo>
                <a:cubicBezTo>
                  <a:pt x="6891545" y="2418388"/>
                  <a:pt x="6890057" y="2404994"/>
                  <a:pt x="6884103" y="2393088"/>
                </a:cubicBezTo>
                <a:cubicBezTo>
                  <a:pt x="6878150" y="2381181"/>
                  <a:pt x="6865500" y="2371135"/>
                  <a:pt x="6846152" y="2362950"/>
                </a:cubicBezTo>
                <a:cubicBezTo>
                  <a:pt x="6826805" y="2354764"/>
                  <a:pt x="6799644" y="2348439"/>
                  <a:pt x="6764669" y="2343974"/>
                </a:cubicBezTo>
                <a:cubicBezTo>
                  <a:pt x="6729694" y="2339509"/>
                  <a:pt x="6684674" y="2337277"/>
                  <a:pt x="6629607" y="233727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FD5DCE-60CE-5ABF-4AE8-210D97FD2696}"/>
              </a:ext>
            </a:extLst>
          </p:cNvPr>
          <p:cNvSpPr txBox="1"/>
          <p:nvPr/>
        </p:nvSpPr>
        <p:spPr>
          <a:xfrm>
            <a:off x="6095279" y="1123078"/>
            <a:ext cx="5632822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i="1" err="1">
                <a:ea typeface="+mn-lt"/>
                <a:cs typeface="+mn-lt"/>
              </a:rPr>
              <a:t>Italija</a:t>
            </a:r>
            <a:r>
              <a:rPr lang="en-US" sz="3600" i="1" dirty="0">
                <a:ea typeface="+mn-lt"/>
                <a:cs typeface="+mn-lt"/>
              </a:rPr>
              <a:t> – </a:t>
            </a:r>
            <a:r>
              <a:rPr lang="en-US" sz="3600" i="1" err="1">
                <a:ea typeface="+mn-lt"/>
                <a:cs typeface="+mn-lt"/>
              </a:rPr>
              <a:t>zemlja</a:t>
            </a:r>
            <a:r>
              <a:rPr lang="en-US" sz="3600" i="1" dirty="0">
                <a:ea typeface="+mn-lt"/>
                <a:cs typeface="+mn-lt"/>
              </a:rPr>
              <a:t> </a:t>
            </a:r>
            <a:r>
              <a:rPr lang="en-US" sz="3600" i="1" err="1">
                <a:ea typeface="+mn-lt"/>
                <a:cs typeface="+mn-lt"/>
              </a:rPr>
              <a:t>povijesti</a:t>
            </a:r>
            <a:r>
              <a:rPr lang="en-US" sz="3600" i="1" dirty="0">
                <a:ea typeface="+mn-lt"/>
                <a:cs typeface="+mn-lt"/>
              </a:rPr>
              <a:t>, </a:t>
            </a:r>
            <a:r>
              <a:rPr lang="en-US" sz="3600" i="1" err="1">
                <a:ea typeface="+mn-lt"/>
                <a:cs typeface="+mn-lt"/>
              </a:rPr>
              <a:t>kulture</a:t>
            </a:r>
            <a:r>
              <a:rPr lang="en-US" sz="3600" i="1" dirty="0">
                <a:ea typeface="+mn-lt"/>
                <a:cs typeface="+mn-lt"/>
              </a:rPr>
              <a:t>, </a:t>
            </a:r>
            <a:r>
              <a:rPr lang="en-US" sz="3600" i="1" err="1">
                <a:ea typeface="+mn-lt"/>
                <a:cs typeface="+mn-lt"/>
              </a:rPr>
              <a:t>prirodnih</a:t>
            </a:r>
            <a:r>
              <a:rPr lang="en-US" sz="3600" i="1" dirty="0">
                <a:ea typeface="+mn-lt"/>
                <a:cs typeface="+mn-lt"/>
              </a:rPr>
              <a:t> </a:t>
            </a:r>
            <a:r>
              <a:rPr lang="en-US" sz="3600" i="1" err="1">
                <a:ea typeface="+mn-lt"/>
                <a:cs typeface="+mn-lt"/>
              </a:rPr>
              <a:t>ljepota</a:t>
            </a:r>
            <a:r>
              <a:rPr lang="en-US" sz="3600" i="1" dirty="0">
                <a:ea typeface="+mn-lt"/>
                <a:cs typeface="+mn-lt"/>
              </a:rPr>
              <a:t>, </a:t>
            </a:r>
            <a:r>
              <a:rPr lang="en-US" sz="3600" i="1" err="1">
                <a:ea typeface="+mn-lt"/>
                <a:cs typeface="+mn-lt"/>
              </a:rPr>
              <a:t>hrane</a:t>
            </a:r>
            <a:r>
              <a:rPr lang="en-US" sz="3600" i="1" dirty="0">
                <a:ea typeface="+mn-lt"/>
                <a:cs typeface="+mn-lt"/>
              </a:rPr>
              <a:t>, </a:t>
            </a:r>
            <a:r>
              <a:rPr lang="en-US" sz="3600" i="1" err="1">
                <a:ea typeface="+mn-lt"/>
                <a:cs typeface="+mn-lt"/>
              </a:rPr>
              <a:t>kave</a:t>
            </a:r>
            <a:r>
              <a:rPr lang="en-US" sz="3600" i="1" dirty="0">
                <a:ea typeface="+mn-lt"/>
                <a:cs typeface="+mn-lt"/>
              </a:rPr>
              <a:t> </a:t>
            </a:r>
            <a:r>
              <a:rPr lang="en-US" sz="3600" i="1" err="1">
                <a:ea typeface="+mn-lt"/>
                <a:cs typeface="+mn-lt"/>
              </a:rPr>
              <a:t>i</a:t>
            </a:r>
            <a:r>
              <a:rPr lang="en-US" sz="3600" i="1" dirty="0">
                <a:ea typeface="+mn-lt"/>
                <a:cs typeface="+mn-lt"/>
              </a:rPr>
              <a:t> vina, mode </a:t>
            </a:r>
            <a:r>
              <a:rPr lang="en-US" sz="3600" i="1" err="1">
                <a:ea typeface="+mn-lt"/>
                <a:cs typeface="+mn-lt"/>
              </a:rPr>
              <a:t>i</a:t>
            </a:r>
            <a:r>
              <a:rPr lang="en-US" sz="3600" i="1" dirty="0">
                <a:ea typeface="+mn-lt"/>
                <a:cs typeface="+mn-lt"/>
              </a:rPr>
              <a:t> </a:t>
            </a:r>
            <a:r>
              <a:rPr lang="en-US" sz="3600" i="1" err="1">
                <a:ea typeface="+mn-lt"/>
                <a:cs typeface="+mn-lt"/>
              </a:rPr>
              <a:t>dizajna</a:t>
            </a:r>
            <a:r>
              <a:rPr lang="en-US" sz="3600" i="1" dirty="0">
                <a:ea typeface="+mn-lt"/>
                <a:cs typeface="+mn-lt"/>
              </a:rPr>
              <a:t>. </a:t>
            </a:r>
            <a:endParaRPr lang="en-US" sz="3600" i="1" dirty="0">
              <a:ea typeface="Calibri" panose="020F0502020204030204"/>
              <a:cs typeface="Calibri" panose="020F0502020204030204"/>
            </a:endParaRPr>
          </a:p>
          <a:p>
            <a:pPr algn="l"/>
            <a:endParaRPr lang="en-US" sz="36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78375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60C0F73D-066B-4ACC-AC42-430EAE257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93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VG &gt; mapa Italia - Imagen e icono gratis de SVG. | SVG Silh">
            <a:extLst>
              <a:ext uri="{FF2B5EF4-FFF2-40B4-BE49-F238E27FC236}">
                <a16:creationId xmlns:a16="http://schemas.microsoft.com/office/drawing/2014/main" id="{93A35D69-CA25-B92F-D14D-14A789FA0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843" y="643466"/>
            <a:ext cx="5571067" cy="557106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FF891F-B5DD-56A1-EAC4-25361EC02F9B}"/>
              </a:ext>
            </a:extLst>
          </p:cNvPr>
          <p:cNvSpPr/>
          <p:nvPr/>
        </p:nvSpPr>
        <p:spPr>
          <a:xfrm>
            <a:off x="4323991" y="3561272"/>
            <a:ext cx="1085850" cy="15811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E937EF-971B-EF9E-7E7F-2CC35276107B}"/>
              </a:ext>
            </a:extLst>
          </p:cNvPr>
          <p:cNvSpPr/>
          <p:nvPr/>
        </p:nvSpPr>
        <p:spPr>
          <a:xfrm>
            <a:off x="6096000" y="5147813"/>
            <a:ext cx="1333500" cy="1066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4189DB-BECA-7496-D50C-A114655A4B84}"/>
              </a:ext>
            </a:extLst>
          </p:cNvPr>
          <p:cNvSpPr txBox="1"/>
          <p:nvPr/>
        </p:nvSpPr>
        <p:spPr>
          <a:xfrm>
            <a:off x="-1" y="4673"/>
            <a:ext cx="12186970" cy="6848655"/>
          </a:xfrm>
          <a:prstGeom prst="rect">
            <a:avLst/>
          </a:prstGeom>
          <a:solidFill>
            <a:srgbClr val="FFF203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pic>
        <p:nvPicPr>
          <p:cNvPr id="8" name="Picture 7" descr="SVG &gt; mapa Italia - Imagen e icono gratis de SVG. | SVG Silh">
            <a:extLst>
              <a:ext uri="{FF2B5EF4-FFF2-40B4-BE49-F238E27FC236}">
                <a16:creationId xmlns:a16="http://schemas.microsoft.com/office/drawing/2014/main" id="{FF740F11-6E93-5A8C-BB03-C8A26DFAF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1710" y="643465"/>
            <a:ext cx="5571067" cy="557106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88E67A3-5F33-C79D-9A93-1CFA01860DC5}"/>
              </a:ext>
            </a:extLst>
          </p:cNvPr>
          <p:cNvSpPr/>
          <p:nvPr/>
        </p:nvSpPr>
        <p:spPr>
          <a:xfrm>
            <a:off x="4191000" y="3810000"/>
            <a:ext cx="1409700" cy="1409700"/>
          </a:xfrm>
          <a:prstGeom prst="rect">
            <a:avLst/>
          </a:prstGeom>
          <a:solidFill>
            <a:srgbClr val="FFF2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F9934D-86FB-D5BA-CA12-2B753623DDA8}"/>
              </a:ext>
            </a:extLst>
          </p:cNvPr>
          <p:cNvSpPr/>
          <p:nvPr/>
        </p:nvSpPr>
        <p:spPr>
          <a:xfrm>
            <a:off x="6119723" y="4975286"/>
            <a:ext cx="1286414" cy="1235732"/>
          </a:xfrm>
          <a:prstGeom prst="rect">
            <a:avLst/>
          </a:prstGeom>
          <a:solidFill>
            <a:srgbClr val="FFF2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D794C7-1021-FFA4-E83D-C99739F2AEE6}"/>
              </a:ext>
            </a:extLst>
          </p:cNvPr>
          <p:cNvSpPr txBox="1"/>
          <p:nvPr/>
        </p:nvSpPr>
        <p:spPr>
          <a:xfrm>
            <a:off x="250525" y="412271"/>
            <a:ext cx="3926814" cy="56938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i="1" err="1">
                <a:ea typeface="+mn-lt"/>
                <a:cs typeface="+mn-lt"/>
              </a:rPr>
              <a:t>Italija</a:t>
            </a:r>
            <a:r>
              <a:rPr lang="en-US" sz="4800" i="1" dirty="0">
                <a:ea typeface="+mn-lt"/>
                <a:cs typeface="+mn-lt"/>
              </a:rPr>
              <a:t> se </a:t>
            </a:r>
            <a:r>
              <a:rPr lang="en-US" sz="4800" i="1" err="1">
                <a:ea typeface="+mn-lt"/>
                <a:cs typeface="+mn-lt"/>
              </a:rPr>
              <a:t>smjestila</a:t>
            </a:r>
            <a:r>
              <a:rPr lang="en-US" sz="4800" i="1" dirty="0">
                <a:ea typeface="+mn-lt"/>
                <a:cs typeface="+mn-lt"/>
              </a:rPr>
              <a:t> </a:t>
            </a:r>
            <a:r>
              <a:rPr lang="en-US" sz="4800" i="1" err="1">
                <a:ea typeface="+mn-lt"/>
                <a:cs typeface="+mn-lt"/>
              </a:rPr>
              <a:t>na</a:t>
            </a:r>
            <a:r>
              <a:rPr lang="en-US" sz="4800" i="1" dirty="0">
                <a:ea typeface="+mn-lt"/>
                <a:cs typeface="+mn-lt"/>
              </a:rPr>
              <a:t> </a:t>
            </a:r>
            <a:r>
              <a:rPr lang="en-US" sz="4800" i="1" err="1">
                <a:ea typeface="+mn-lt"/>
                <a:cs typeface="+mn-lt"/>
              </a:rPr>
              <a:t>Apeninskom</a:t>
            </a:r>
            <a:r>
              <a:rPr lang="en-US" sz="4800" i="1" dirty="0">
                <a:ea typeface="+mn-lt"/>
                <a:cs typeface="+mn-lt"/>
              </a:rPr>
              <a:t> </a:t>
            </a:r>
            <a:r>
              <a:rPr lang="en-US" sz="4800" i="1" err="1">
                <a:ea typeface="+mn-lt"/>
                <a:cs typeface="+mn-lt"/>
              </a:rPr>
              <a:t>poluotoku</a:t>
            </a:r>
            <a:r>
              <a:rPr lang="en-US" sz="4800" i="1" dirty="0">
                <a:ea typeface="+mn-lt"/>
                <a:cs typeface="+mn-lt"/>
              </a:rPr>
              <a:t>. </a:t>
            </a:r>
            <a:r>
              <a:rPr lang="en-US" sz="4800" i="1" err="1">
                <a:ea typeface="+mn-lt"/>
                <a:cs typeface="+mn-lt"/>
              </a:rPr>
              <a:t>Pripadaju</a:t>
            </a:r>
            <a:r>
              <a:rPr lang="en-US" sz="4800" i="1" dirty="0">
                <a:ea typeface="+mn-lt"/>
                <a:cs typeface="+mn-lt"/>
              </a:rPr>
              <a:t> </a:t>
            </a:r>
            <a:r>
              <a:rPr lang="en-US" sz="4800" i="1" err="1">
                <a:ea typeface="+mn-lt"/>
                <a:cs typeface="+mn-lt"/>
              </a:rPr>
              <a:t>joj</a:t>
            </a:r>
            <a:r>
              <a:rPr lang="en-US" sz="4800" i="1" dirty="0">
                <a:ea typeface="+mn-lt"/>
                <a:cs typeface="+mn-lt"/>
              </a:rPr>
              <a:t> 2 </a:t>
            </a:r>
            <a:r>
              <a:rPr lang="en-US" sz="4800" i="1" err="1">
                <a:ea typeface="+mn-lt"/>
                <a:cs typeface="+mn-lt"/>
              </a:rPr>
              <a:t>otoka</a:t>
            </a:r>
            <a:r>
              <a:rPr lang="en-US" sz="4800" i="1" dirty="0">
                <a:ea typeface="+mn-lt"/>
                <a:cs typeface="+mn-lt"/>
              </a:rPr>
              <a:t>:  </a:t>
            </a:r>
            <a:endParaRPr lang="en-US" sz="4800">
              <a:ea typeface="+mn-lt"/>
              <a:cs typeface="+mn-lt"/>
            </a:endParaRPr>
          </a:p>
          <a:p>
            <a:br>
              <a:rPr lang="en-US" dirty="0"/>
            </a:br>
            <a:endParaRPr lang="en-US" dirty="0"/>
          </a:p>
          <a:p>
            <a:endParaRPr lang="en-US" sz="4000" i="1" dirty="0">
              <a:cs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F56B27-744D-E332-2B0E-04FD32EC1FA6}"/>
              </a:ext>
            </a:extLst>
          </p:cNvPr>
          <p:cNvSpPr txBox="1"/>
          <p:nvPr/>
        </p:nvSpPr>
        <p:spPr>
          <a:xfrm>
            <a:off x="1941304" y="4095390"/>
            <a:ext cx="238412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800" i="1" err="1">
                <a:cs typeface="Calibri"/>
              </a:rPr>
              <a:t>Sardinija</a:t>
            </a:r>
            <a:endParaRPr lang="en-US" sz="4800" i="1"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479DFC-959E-26A8-5C6C-05C366CD7587}"/>
              </a:ext>
            </a:extLst>
          </p:cNvPr>
          <p:cNvSpPr txBox="1"/>
          <p:nvPr/>
        </p:nvSpPr>
        <p:spPr>
          <a:xfrm>
            <a:off x="256995" y="4800240"/>
            <a:ext cx="971549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i="1" dirty="0" err="1">
                <a:ea typeface="+mn-lt"/>
                <a:cs typeface="+mn-lt"/>
              </a:rPr>
              <a:t>i</a:t>
            </a:r>
            <a:endParaRPr lang="en-US" sz="4800" i="1" dirty="0">
              <a:ea typeface="+mn-lt"/>
              <a:cs typeface="+mn-lt"/>
            </a:endParaRPr>
          </a:p>
          <a:p>
            <a:pPr algn="l"/>
            <a:endParaRPr lang="en-US" dirty="0"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0DB580-B4DD-88C6-48C0-CB31A8496880}"/>
              </a:ext>
            </a:extLst>
          </p:cNvPr>
          <p:cNvSpPr txBox="1"/>
          <p:nvPr/>
        </p:nvSpPr>
        <p:spPr>
          <a:xfrm>
            <a:off x="553528" y="4801676"/>
            <a:ext cx="2724150" cy="11079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i="1" err="1">
                <a:ea typeface="+mn-lt"/>
                <a:cs typeface="+mn-lt"/>
              </a:rPr>
              <a:t>Sicilija</a:t>
            </a:r>
            <a:r>
              <a:rPr lang="en-US" sz="4800" i="1" dirty="0">
                <a:ea typeface="+mn-lt"/>
                <a:cs typeface="+mn-lt"/>
              </a:rPr>
              <a:t>.</a:t>
            </a:r>
            <a:endParaRPr lang="en-US" sz="4800">
              <a:cs typeface="Calibri"/>
            </a:endParaRPr>
          </a:p>
          <a:p>
            <a:pPr algn="l"/>
            <a:endParaRPr lang="en-US" dirty="0"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BC69A2-8BA3-91D4-A7C5-6A5DBCB613B6}"/>
              </a:ext>
            </a:extLst>
          </p:cNvPr>
          <p:cNvSpPr txBox="1"/>
          <p:nvPr/>
        </p:nvSpPr>
        <p:spPr>
          <a:xfrm>
            <a:off x="8342462" y="652373"/>
            <a:ext cx="3867509" cy="31332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i="1" dirty="0" err="1">
                <a:cs typeface="Calibri"/>
              </a:rPr>
              <a:t>Sicilija</a:t>
            </a:r>
            <a:r>
              <a:rPr lang="en-US" sz="4800" i="1" dirty="0">
                <a:cs typeface="Calibri"/>
              </a:rPr>
              <a:t>- </a:t>
            </a:r>
            <a:r>
              <a:rPr lang="en-US" sz="4800" i="1" dirty="0" err="1">
                <a:cs typeface="Calibri"/>
              </a:rPr>
              <a:t>najveći</a:t>
            </a:r>
            <a:r>
              <a:rPr lang="en-US" sz="4800" i="1" dirty="0">
                <a:cs typeface="Calibri"/>
              </a:rPr>
              <a:t> </a:t>
            </a:r>
            <a:r>
              <a:rPr lang="en-US" sz="4800" i="1" dirty="0" err="1">
                <a:cs typeface="Calibri"/>
              </a:rPr>
              <a:t>otok</a:t>
            </a:r>
            <a:r>
              <a:rPr lang="en-US" sz="4800" i="1" dirty="0">
                <a:cs typeface="Calibri"/>
              </a:rPr>
              <a:t> u </a:t>
            </a:r>
            <a:r>
              <a:rPr lang="en-US" sz="4800" i="1" dirty="0" err="1">
                <a:cs typeface="Calibri"/>
              </a:rPr>
              <a:t>Sredozemnom</a:t>
            </a:r>
            <a:r>
              <a:rPr lang="en-US" sz="4800" i="1" dirty="0">
                <a:cs typeface="Calibri"/>
              </a:rPr>
              <a:t> </a:t>
            </a:r>
            <a:r>
              <a:rPr lang="en-US" sz="4800" i="1" dirty="0" err="1">
                <a:cs typeface="Calibri"/>
              </a:rPr>
              <a:t>moru</a:t>
            </a:r>
            <a:r>
              <a:rPr lang="en-US" sz="4800" i="1" dirty="0"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6010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/>
      <p:bldP spid="13" grpId="0"/>
      <p:bldP spid="14" grpId="0"/>
      <p:bldP spid="15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2" name="Picture 1" descr="A view of the earth from space&#10;&#10;Description automatically generated">
            <a:extLst>
              <a:ext uri="{FF2B5EF4-FFF2-40B4-BE49-F238E27FC236}">
                <a16:creationId xmlns:a16="http://schemas.microsoft.com/office/drawing/2014/main" id="{AFA7FECF-81D1-365F-9CA7-89E08C555D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937" r="1" b="18908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F9EC3F91-A75C-4F74-867E-E4C28C135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8226" y="0"/>
            <a:ext cx="5043774" cy="6858000"/>
          </a:xfrm>
          <a:custGeom>
            <a:avLst/>
            <a:gdLst>
              <a:gd name="connsiteX0" fmla="*/ 1648981 w 5043774"/>
              <a:gd name="connsiteY0" fmla="*/ 0 h 6858000"/>
              <a:gd name="connsiteX1" fmla="*/ 2759699 w 5043774"/>
              <a:gd name="connsiteY1" fmla="*/ 0 h 6858000"/>
              <a:gd name="connsiteX2" fmla="*/ 3379301 w 5043774"/>
              <a:gd name="connsiteY2" fmla="*/ 0 h 6858000"/>
              <a:gd name="connsiteX3" fmla="*/ 3552342 w 5043774"/>
              <a:gd name="connsiteY3" fmla="*/ 0 h 6858000"/>
              <a:gd name="connsiteX4" fmla="*/ 4617166 w 5043774"/>
              <a:gd name="connsiteY4" fmla="*/ 0 h 6858000"/>
              <a:gd name="connsiteX5" fmla="*/ 4786130 w 5043774"/>
              <a:gd name="connsiteY5" fmla="*/ 0 h 6858000"/>
              <a:gd name="connsiteX6" fmla="*/ 4980168 w 5043774"/>
              <a:gd name="connsiteY6" fmla="*/ 0 h 6858000"/>
              <a:gd name="connsiteX7" fmla="*/ 5043774 w 5043774"/>
              <a:gd name="connsiteY7" fmla="*/ 0 h 6858000"/>
              <a:gd name="connsiteX8" fmla="*/ 5043774 w 5043774"/>
              <a:gd name="connsiteY8" fmla="*/ 6858000 h 6858000"/>
              <a:gd name="connsiteX9" fmla="*/ 4980168 w 5043774"/>
              <a:gd name="connsiteY9" fmla="*/ 6858000 h 6858000"/>
              <a:gd name="connsiteX10" fmla="*/ 4786130 w 5043774"/>
              <a:gd name="connsiteY10" fmla="*/ 6858000 h 6858000"/>
              <a:gd name="connsiteX11" fmla="*/ 4617166 w 5043774"/>
              <a:gd name="connsiteY11" fmla="*/ 6858000 h 6858000"/>
              <a:gd name="connsiteX12" fmla="*/ 3552342 w 5043774"/>
              <a:gd name="connsiteY12" fmla="*/ 6858000 h 6858000"/>
              <a:gd name="connsiteX13" fmla="*/ 3379301 w 5043774"/>
              <a:gd name="connsiteY13" fmla="*/ 6858000 h 6858000"/>
              <a:gd name="connsiteX14" fmla="*/ 2759699 w 5043774"/>
              <a:gd name="connsiteY14" fmla="*/ 6858000 h 6858000"/>
              <a:gd name="connsiteX15" fmla="*/ 2542782 w 5043774"/>
              <a:gd name="connsiteY15" fmla="*/ 6858000 h 6858000"/>
              <a:gd name="connsiteX16" fmla="*/ 2429239 w 5043774"/>
              <a:gd name="connsiteY16" fmla="*/ 6780599 h 6858000"/>
              <a:gd name="connsiteX17" fmla="*/ 1904328 w 5043774"/>
              <a:gd name="connsiteY17" fmla="*/ 6374814 h 6858000"/>
              <a:gd name="connsiteX18" fmla="*/ 0 w 5043774"/>
              <a:gd name="connsiteY18" fmla="*/ 3621656 h 6858000"/>
              <a:gd name="connsiteX19" fmla="*/ 1626503 w 5043774"/>
              <a:gd name="connsiteY19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043774" h="6858000">
                <a:moveTo>
                  <a:pt x="1648981" y="0"/>
                </a:moveTo>
                <a:lnTo>
                  <a:pt x="2759699" y="0"/>
                </a:lnTo>
                <a:lnTo>
                  <a:pt x="3379301" y="0"/>
                </a:lnTo>
                <a:lnTo>
                  <a:pt x="3552342" y="0"/>
                </a:lnTo>
                <a:lnTo>
                  <a:pt x="4617166" y="0"/>
                </a:lnTo>
                <a:lnTo>
                  <a:pt x="4786130" y="0"/>
                </a:lnTo>
                <a:lnTo>
                  <a:pt x="4980168" y="0"/>
                </a:lnTo>
                <a:lnTo>
                  <a:pt x="5043774" y="0"/>
                </a:lnTo>
                <a:lnTo>
                  <a:pt x="5043774" y="6858000"/>
                </a:lnTo>
                <a:lnTo>
                  <a:pt x="4980168" y="6858000"/>
                </a:lnTo>
                <a:lnTo>
                  <a:pt x="4786130" y="6858000"/>
                </a:lnTo>
                <a:lnTo>
                  <a:pt x="4617166" y="6858000"/>
                </a:lnTo>
                <a:lnTo>
                  <a:pt x="3552342" y="6858000"/>
                </a:lnTo>
                <a:lnTo>
                  <a:pt x="3379301" y="6858000"/>
                </a:lnTo>
                <a:lnTo>
                  <a:pt x="2759699" y="6858000"/>
                </a:lnTo>
                <a:lnTo>
                  <a:pt x="2542782" y="6858000"/>
                </a:lnTo>
                <a:lnTo>
                  <a:pt x="2429239" y="6780599"/>
                </a:lnTo>
                <a:cubicBezTo>
                  <a:pt x="2252641" y="6653108"/>
                  <a:pt x="2079285" y="6515397"/>
                  <a:pt x="1904328" y="6374814"/>
                </a:cubicBezTo>
                <a:cubicBezTo>
                  <a:pt x="943579" y="5602839"/>
                  <a:pt x="0" y="4969131"/>
                  <a:pt x="0" y="3621656"/>
                </a:cubicBezTo>
                <a:cubicBezTo>
                  <a:pt x="0" y="2093192"/>
                  <a:pt x="582912" y="754641"/>
                  <a:pt x="1626503" y="14997"/>
                </a:cubicBezTo>
                <a:close/>
              </a:path>
            </a:pathLst>
          </a:cu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D9B064-683E-1E74-8E6B-64F33F0E8C23}"/>
              </a:ext>
            </a:extLst>
          </p:cNvPr>
          <p:cNvSpPr txBox="1"/>
          <p:nvPr/>
        </p:nvSpPr>
        <p:spPr>
          <a:xfrm>
            <a:off x="7759172" y="1141219"/>
            <a:ext cx="4381369" cy="270006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400" i="1" err="1"/>
              <a:t>Gledana</a:t>
            </a:r>
            <a:r>
              <a:rPr lang="en-US" sz="4400" i="1" dirty="0"/>
              <a:t> </a:t>
            </a:r>
            <a:r>
              <a:rPr lang="en-US" sz="4400" i="1" err="1"/>
              <a:t>iz</a:t>
            </a:r>
            <a:r>
              <a:rPr lang="en-US" sz="4400" i="1" dirty="0"/>
              <a:t> </a:t>
            </a:r>
            <a:r>
              <a:rPr lang="en-US" sz="4400" i="1" err="1"/>
              <a:t>zraka</a:t>
            </a:r>
            <a:r>
              <a:rPr lang="en-US" sz="4400" i="1"/>
              <a:t>, </a:t>
            </a:r>
            <a:r>
              <a:rPr lang="en-US" sz="4400" i="1" err="1"/>
              <a:t>Italija</a:t>
            </a:r>
            <a:r>
              <a:rPr lang="en-US" sz="4400" i="1" dirty="0"/>
              <a:t> </a:t>
            </a:r>
            <a:r>
              <a:rPr lang="en-US" sz="4400" i="1" err="1"/>
              <a:t>izgleda</a:t>
            </a:r>
            <a:r>
              <a:rPr lang="en-US" sz="4400" i="1" dirty="0"/>
              <a:t> </a:t>
            </a:r>
            <a:r>
              <a:rPr lang="en-US" sz="4400" i="1" err="1"/>
              <a:t>kao</a:t>
            </a:r>
            <a:r>
              <a:rPr lang="en-US" sz="4400" i="1" dirty="0"/>
              <a:t> </a:t>
            </a:r>
            <a:r>
              <a:rPr lang="en-US" sz="4400" i="1" err="1"/>
              <a:t>velika</a:t>
            </a:r>
            <a:r>
              <a:rPr lang="en-US" sz="4400" i="1" dirty="0"/>
              <a:t> </a:t>
            </a:r>
            <a:r>
              <a:rPr lang="en-US" sz="4400" i="1" err="1"/>
              <a:t>čizma</a:t>
            </a:r>
            <a:r>
              <a:rPr lang="en-US" sz="4400" i="1"/>
              <a:t>. </a:t>
            </a:r>
            <a:r>
              <a:rPr lang="en-US" sz="4400" i="1" err="1"/>
              <a:t>Okružena</a:t>
            </a:r>
            <a:r>
              <a:rPr lang="en-US" sz="4400" i="1"/>
              <a:t> je </a:t>
            </a:r>
            <a:r>
              <a:rPr lang="en-US" sz="4400" i="1" err="1"/>
              <a:t>sa</a:t>
            </a:r>
            <a:r>
              <a:rPr lang="en-US" sz="4400" i="1" dirty="0"/>
              <a:t> </a:t>
            </a:r>
            <a:r>
              <a:rPr lang="en-US" sz="4400" i="1"/>
              <a:t>4 mora: </a:t>
            </a:r>
            <a:r>
              <a:rPr lang="en-US" sz="4400" i="1" err="1"/>
              <a:t>Jadransko</a:t>
            </a:r>
            <a:r>
              <a:rPr lang="en-US" sz="4400" i="1"/>
              <a:t>, </a:t>
            </a:r>
            <a:r>
              <a:rPr lang="en-US" sz="4400" i="1" err="1"/>
              <a:t>Jonsko</a:t>
            </a:r>
            <a:r>
              <a:rPr lang="en-US" sz="4400" i="1"/>
              <a:t>, </a:t>
            </a:r>
            <a:r>
              <a:rPr lang="en-US" sz="4400" i="1" err="1"/>
              <a:t>Tirensko</a:t>
            </a:r>
            <a:r>
              <a:rPr lang="en-US" sz="4400" i="1" dirty="0"/>
              <a:t> </a:t>
            </a:r>
            <a:r>
              <a:rPr lang="en-US" sz="4400" i="1" err="1"/>
              <a:t>i</a:t>
            </a:r>
            <a:r>
              <a:rPr lang="en-US" sz="4400" i="1" dirty="0"/>
              <a:t> </a:t>
            </a:r>
            <a:r>
              <a:rPr lang="en-US" sz="4400" i="1" err="1"/>
              <a:t>Ligursko</a:t>
            </a:r>
            <a:r>
              <a:rPr lang="en-US" sz="4400" i="1"/>
              <a:t>.</a:t>
            </a:r>
            <a:endParaRPr lang="en-US" sz="4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469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map of italy with water and land&#10;&#10;Description automatically generated">
            <a:extLst>
              <a:ext uri="{FF2B5EF4-FFF2-40B4-BE49-F238E27FC236}">
                <a16:creationId xmlns:a16="http://schemas.microsoft.com/office/drawing/2014/main" id="{42140225-DFE2-4C29-DC8F-543CDAC9D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-4694" y="-2875"/>
            <a:ext cx="6076633" cy="68637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357B96-1276-298C-9AD8-8420CC38D8EA}"/>
              </a:ext>
            </a:extLst>
          </p:cNvPr>
          <p:cNvSpPr txBox="1"/>
          <p:nvPr/>
        </p:nvSpPr>
        <p:spPr>
          <a:xfrm>
            <a:off x="6100791" y="-6636"/>
            <a:ext cx="5771218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i="1" dirty="0" err="1">
                <a:solidFill>
                  <a:schemeClr val="bg1"/>
                </a:solidFill>
                <a:cs typeface="Calibri"/>
              </a:rPr>
              <a:t>Italija</a:t>
            </a:r>
            <a:r>
              <a:rPr lang="en-US" sz="4400" i="1" dirty="0">
                <a:solidFill>
                  <a:schemeClr val="bg1"/>
                </a:solidFill>
                <a:cs typeface="Calibri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cs typeface="Calibri"/>
              </a:rPr>
              <a:t>graniči</a:t>
            </a:r>
            <a:r>
              <a:rPr lang="en-US" sz="4400" i="1" dirty="0">
                <a:solidFill>
                  <a:schemeClr val="bg1"/>
                </a:solidFill>
                <a:cs typeface="Calibri"/>
              </a:rPr>
              <a:t> s </a:t>
            </a:r>
          </a:p>
        </p:txBody>
      </p:sp>
      <p:pic>
        <p:nvPicPr>
          <p:cNvPr id="6" name="Picture 5" descr="A red and blue marker&#10;&#10;Description automatically generated">
            <a:extLst>
              <a:ext uri="{FF2B5EF4-FFF2-40B4-BE49-F238E27FC236}">
                <a16:creationId xmlns:a16="http://schemas.microsoft.com/office/drawing/2014/main" id="{8BAC8F01-1042-6C55-5085-987A3DF6F0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" y="1174271"/>
            <a:ext cx="514350" cy="800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30F505-EC4B-79E5-9F5E-AB8BC0EA4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968" y="1297197"/>
            <a:ext cx="247650" cy="2667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85450F1-6CD1-3A21-3524-638313659B68}"/>
              </a:ext>
            </a:extLst>
          </p:cNvPr>
          <p:cNvSpPr txBox="1"/>
          <p:nvPr/>
        </p:nvSpPr>
        <p:spPr>
          <a:xfrm>
            <a:off x="6097691" y="652056"/>
            <a:ext cx="373529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 i="1">
                <a:solidFill>
                  <a:schemeClr val="bg1"/>
                </a:solidFill>
                <a:cs typeface="Calibri"/>
              </a:rPr>
              <a:t>Francuskom,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D729A1-2F83-0512-F3E7-072EC10293D1}"/>
              </a:ext>
            </a:extLst>
          </p:cNvPr>
          <p:cNvSpPr txBox="1"/>
          <p:nvPr/>
        </p:nvSpPr>
        <p:spPr>
          <a:xfrm>
            <a:off x="6085208" y="1295732"/>
            <a:ext cx="4063999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i="1" err="1">
                <a:solidFill>
                  <a:schemeClr val="bg1"/>
                </a:solidFill>
                <a:ea typeface="+mn-lt"/>
                <a:cs typeface="+mn-lt"/>
              </a:rPr>
              <a:t>Austrijom</a:t>
            </a:r>
            <a:r>
              <a:rPr lang="en-US" sz="4400" i="1" dirty="0">
                <a:solidFill>
                  <a:schemeClr val="bg1"/>
                </a:solidFill>
                <a:ea typeface="+mn-lt"/>
                <a:cs typeface="+mn-lt"/>
              </a:rPr>
              <a:t>, </a:t>
            </a:r>
            <a:endParaRPr lang="en-US" sz="4400" i="1" dirty="0">
              <a:solidFill>
                <a:schemeClr val="bg1"/>
              </a:solidFill>
              <a:cs typeface="Calibri"/>
            </a:endParaRPr>
          </a:p>
          <a:p>
            <a:pPr algn="l"/>
            <a:endParaRPr lang="en-US" dirty="0">
              <a:cs typeface="Calibri"/>
            </a:endParaRPr>
          </a:p>
        </p:txBody>
      </p:sp>
      <p:pic>
        <p:nvPicPr>
          <p:cNvPr id="15" name="Picture 14" descr="A red and blue marker&#10;&#10;Description automatically generated">
            <a:extLst>
              <a:ext uri="{FF2B5EF4-FFF2-40B4-BE49-F238E27FC236}">
                <a16:creationId xmlns:a16="http://schemas.microsoft.com/office/drawing/2014/main" id="{3C0B6B0D-1B34-C00A-59B2-EC88BC113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0811" y="3954"/>
            <a:ext cx="269935" cy="3687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291A09-1676-0D9F-D100-60ADEB0D8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3545638" y="68650"/>
            <a:ext cx="111783" cy="1358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ACD4A8-2268-9C00-6F72-ECFAE5ECD399}"/>
              </a:ext>
            </a:extLst>
          </p:cNvPr>
          <p:cNvSpPr txBox="1"/>
          <p:nvPr/>
        </p:nvSpPr>
        <p:spPr>
          <a:xfrm>
            <a:off x="6060016" y="1950861"/>
            <a:ext cx="2836332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i="1" dirty="0" err="1">
                <a:solidFill>
                  <a:schemeClr val="bg1"/>
                </a:solidFill>
                <a:ea typeface="+mn-lt"/>
                <a:cs typeface="+mn-lt"/>
              </a:rPr>
              <a:t>Slovenijom</a:t>
            </a:r>
            <a:r>
              <a:rPr lang="en-US" sz="4400" i="1" dirty="0">
                <a:solidFill>
                  <a:schemeClr val="bg1"/>
                </a:solidFill>
                <a:ea typeface="+mn-lt"/>
                <a:cs typeface="+mn-lt"/>
              </a:rPr>
              <a:t>,</a:t>
            </a:r>
            <a:endParaRPr lang="en-US" sz="4400" i="1" dirty="0">
              <a:solidFill>
                <a:schemeClr val="bg1"/>
              </a:solidFill>
              <a:cs typeface="Calibri"/>
            </a:endParaRPr>
          </a:p>
          <a:p>
            <a:pPr algn="l"/>
            <a:endParaRPr lang="en-US" dirty="0">
              <a:cs typeface="Calibri"/>
            </a:endParaRPr>
          </a:p>
        </p:txBody>
      </p:sp>
      <p:pic>
        <p:nvPicPr>
          <p:cNvPr id="10" name="Picture 9" descr="A red and blue marker&#10;&#10;Description automatically generated">
            <a:extLst>
              <a:ext uri="{FF2B5EF4-FFF2-40B4-BE49-F238E27FC236}">
                <a16:creationId xmlns:a16="http://schemas.microsoft.com/office/drawing/2014/main" id="{9B1AF499-D60E-9A4C-DC8E-C1A61CFA18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247" y="200711"/>
            <a:ext cx="415573" cy="64487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ED65BD-E767-3B66-49BE-315DD83B21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4224676" y="275631"/>
            <a:ext cx="182338" cy="2487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03F237-CDFB-EFFB-E672-C6BDEA238FEE}"/>
              </a:ext>
            </a:extLst>
          </p:cNvPr>
          <p:cNvSpPr txBox="1"/>
          <p:nvPr/>
        </p:nvSpPr>
        <p:spPr>
          <a:xfrm>
            <a:off x="6058505" y="2636412"/>
            <a:ext cx="2739873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i="1" err="1">
                <a:solidFill>
                  <a:schemeClr val="bg1"/>
                </a:solidFill>
                <a:ea typeface="+mn-lt"/>
                <a:cs typeface="+mn-lt"/>
              </a:rPr>
              <a:t>Švicarskom</a:t>
            </a:r>
            <a:endParaRPr lang="en-US" sz="4400">
              <a:solidFill>
                <a:schemeClr val="bg1"/>
              </a:solidFill>
              <a:cs typeface="Calibri"/>
            </a:endParaRPr>
          </a:p>
          <a:p>
            <a:pPr algn="l"/>
            <a:endParaRPr lang="en-US" dirty="0">
              <a:cs typeface="Calibri"/>
            </a:endParaRPr>
          </a:p>
        </p:txBody>
      </p:sp>
      <p:pic>
        <p:nvPicPr>
          <p:cNvPr id="12" name="Picture 11" descr="A red and blue marker&#10;&#10;Description automatically generated">
            <a:extLst>
              <a:ext uri="{FF2B5EF4-FFF2-40B4-BE49-F238E27FC236}">
                <a16:creationId xmlns:a16="http://schemas.microsoft.com/office/drawing/2014/main" id="{E4E852D9-51D9-602C-53AC-3AA430A9B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433" y="-24801"/>
            <a:ext cx="499974" cy="6994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2CA719-AD45-28B2-0832-BA86E2485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38" y="69372"/>
            <a:ext cx="175763" cy="2667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D7F78BD-D392-47F8-D399-DAF71BC186E9}"/>
              </a:ext>
            </a:extLst>
          </p:cNvPr>
          <p:cNvSpPr txBox="1"/>
          <p:nvPr/>
        </p:nvSpPr>
        <p:spPr>
          <a:xfrm>
            <a:off x="8808648" y="2632854"/>
            <a:ext cx="533400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i="1" err="1">
                <a:solidFill>
                  <a:schemeClr val="bg1"/>
                </a:solidFill>
                <a:ea typeface="+mn-lt"/>
                <a:cs typeface="+mn-lt"/>
              </a:rPr>
              <a:t>i</a:t>
            </a:r>
            <a:endParaRPr lang="en-US" sz="4400">
              <a:solidFill>
                <a:schemeClr val="bg1"/>
              </a:solidFill>
              <a:cs typeface="Calibri"/>
            </a:endParaRPr>
          </a:p>
          <a:p>
            <a:pPr algn="l"/>
            <a:endParaRPr lang="en-US" dirty="0"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A0F17BF-3A1C-7B9F-3916-A48197A1B0B1}"/>
              </a:ext>
            </a:extLst>
          </p:cNvPr>
          <p:cNvSpPr txBox="1"/>
          <p:nvPr/>
        </p:nvSpPr>
        <p:spPr>
          <a:xfrm>
            <a:off x="6053229" y="3354596"/>
            <a:ext cx="2967125" cy="10464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i="1" err="1">
                <a:solidFill>
                  <a:schemeClr val="bg1"/>
                </a:solidFill>
                <a:ea typeface="+mn-lt"/>
                <a:cs typeface="+mn-lt"/>
              </a:rPr>
              <a:t>Hrvatskom</a:t>
            </a:r>
            <a:r>
              <a:rPr lang="en-US" sz="4400" i="1">
                <a:solidFill>
                  <a:schemeClr val="bg1"/>
                </a:solidFill>
                <a:ea typeface="+mn-lt"/>
                <a:cs typeface="+mn-lt"/>
              </a:rPr>
              <a:t>.</a:t>
            </a:r>
            <a:endParaRPr lang="en-US" sz="4400">
              <a:solidFill>
                <a:schemeClr val="bg1"/>
              </a:solidFill>
              <a:cs typeface="Calibri"/>
            </a:endParaRPr>
          </a:p>
          <a:p>
            <a:pPr algn="l"/>
            <a:endParaRPr lang="en-US" dirty="0">
              <a:cs typeface="Calibri"/>
            </a:endParaRPr>
          </a:p>
        </p:txBody>
      </p:sp>
      <p:pic>
        <p:nvPicPr>
          <p:cNvPr id="26" name="Picture 25" descr="A red and blue marker&#10;&#10;Description automatically generated">
            <a:extLst>
              <a:ext uri="{FF2B5EF4-FFF2-40B4-BE49-F238E27FC236}">
                <a16:creationId xmlns:a16="http://schemas.microsoft.com/office/drawing/2014/main" id="{76BC3307-892C-3265-6F8E-DC1E1C1D4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3987" y="367488"/>
            <a:ext cx="415573" cy="64487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53F5E7-515B-D4CC-13E1-CAAF9C949C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 flipV="1">
            <a:off x="4932042" y="494167"/>
            <a:ext cx="182338" cy="24875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AC349A40-2B36-33BA-1629-547D13C6D4B2}"/>
              </a:ext>
            </a:extLst>
          </p:cNvPr>
          <p:cNvSpPr txBox="1"/>
          <p:nvPr/>
        </p:nvSpPr>
        <p:spPr>
          <a:xfrm>
            <a:off x="6103547" y="4729431"/>
            <a:ext cx="5607529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i="1" dirty="0">
                <a:solidFill>
                  <a:schemeClr val="bg1"/>
                </a:solidFill>
                <a:ea typeface="+mn-lt"/>
                <a:cs typeface="+mn-lt"/>
              </a:rPr>
              <a:t>U </a:t>
            </a:r>
            <a:r>
              <a:rPr lang="en-US" sz="4400" i="1" dirty="0" err="1">
                <a:solidFill>
                  <a:schemeClr val="bg1"/>
                </a:solidFill>
                <a:ea typeface="+mn-lt"/>
                <a:cs typeface="+mn-lt"/>
              </a:rPr>
              <a:t>Italiji</a:t>
            </a:r>
            <a:r>
              <a:rPr lang="en-US" sz="4400" i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ea typeface="+mn-lt"/>
                <a:cs typeface="+mn-lt"/>
              </a:rPr>
              <a:t>živi</a:t>
            </a:r>
            <a:r>
              <a:rPr lang="en-US" sz="4400" i="1" dirty="0">
                <a:solidFill>
                  <a:schemeClr val="bg1"/>
                </a:solidFill>
                <a:ea typeface="+mn-lt"/>
                <a:cs typeface="+mn-lt"/>
              </a:rPr>
              <a:t> 58 </a:t>
            </a:r>
            <a:r>
              <a:rPr lang="en-US" sz="4400" i="1" dirty="0" err="1">
                <a:solidFill>
                  <a:schemeClr val="bg1"/>
                </a:solidFill>
                <a:ea typeface="+mn-lt"/>
                <a:cs typeface="+mn-lt"/>
              </a:rPr>
              <a:t>milijuna</a:t>
            </a:r>
            <a:r>
              <a:rPr lang="en-US" sz="4400" i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en-US" sz="4400" i="1" dirty="0" err="1">
                <a:solidFill>
                  <a:schemeClr val="bg1"/>
                </a:solidFill>
                <a:ea typeface="+mn-lt"/>
                <a:cs typeface="+mn-lt"/>
              </a:rPr>
              <a:t>stanovnika</a:t>
            </a:r>
            <a:r>
              <a:rPr lang="en-US" sz="4400" i="1" dirty="0">
                <a:solidFill>
                  <a:schemeClr val="bg1"/>
                </a:solidFill>
                <a:ea typeface="+mn-lt"/>
                <a:cs typeface="+mn-lt"/>
              </a:rPr>
              <a:t>. </a:t>
            </a:r>
            <a:r>
              <a:rPr lang="en-US" sz="4400" i="1" dirty="0" err="1">
                <a:solidFill>
                  <a:schemeClr val="bg1"/>
                </a:solidFill>
                <a:ea typeface="+mn-lt"/>
                <a:cs typeface="+mn-lt"/>
              </a:rPr>
              <a:t>Glavni</a:t>
            </a:r>
            <a:r>
              <a:rPr lang="en-US" sz="4400" i="1" dirty="0">
                <a:solidFill>
                  <a:schemeClr val="bg1"/>
                </a:solidFill>
                <a:ea typeface="+mn-lt"/>
                <a:cs typeface="+mn-lt"/>
              </a:rPr>
              <a:t> grad je Rim.</a:t>
            </a:r>
            <a:endParaRPr lang="en-US" sz="4400" i="1" dirty="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03724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" grpId="0"/>
      <p:bldP spid="3" grpId="0"/>
      <p:bldP spid="4" grpId="0"/>
      <p:bldP spid="20" grpId="0"/>
      <p:bldP spid="2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Slide Background Fill">
            <a:extLst>
              <a:ext uri="{FF2B5EF4-FFF2-40B4-BE49-F238E27FC236}">
                <a16:creationId xmlns:a16="http://schemas.microsoft.com/office/drawing/2014/main" id="{913AE63C-D5B4-45D1-ACFC-648CFFCF9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01C064A-E6E4-44D2-B345-2BB7514A7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DB12EA1C-AD22-49E2-9660-D9CDC6B61C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67CE115B-4A96-4B14-8520-5C5FC624E5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Color">
            <a:extLst>
              <a:ext uri="{FF2B5EF4-FFF2-40B4-BE49-F238E27FC236}">
                <a16:creationId xmlns:a16="http://schemas.microsoft.com/office/drawing/2014/main" id="{D1945E2A-ABF1-415C-B37A-BD0A5C199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804" y="598259"/>
            <a:ext cx="10889442" cy="5680742"/>
          </a:xfrm>
          <a:prstGeom prst="rect">
            <a:avLst/>
          </a:prstGeom>
          <a:solidFill>
            <a:srgbClr val="588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mountain with a goat standing on a hill&#10;&#10;Description automatically generated">
            <a:extLst>
              <a:ext uri="{FF2B5EF4-FFF2-40B4-BE49-F238E27FC236}">
                <a16:creationId xmlns:a16="http://schemas.microsoft.com/office/drawing/2014/main" id="{D1C19DB2-E286-DC0A-12EA-51971AA18E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66" r="5831" b="-1"/>
          <a:stretch/>
        </p:blipFill>
        <p:spPr>
          <a:xfrm>
            <a:off x="4747306" y="653615"/>
            <a:ext cx="6701945" cy="554000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CCEE623-F22A-4681-990C-036558C13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39928A56-DDFB-4B12-BB34-20833166BD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B3765F0-85F4-4EB3-93DA-59F421CD49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8E03A00-A562-4753-8BA0-93F8B05DE9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5F5D032-1BA8-410D-B68E-0DD5975821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8BA3FCDE-79E0-49F5-A381-232AB935DD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0E27297F-31E8-46C6-8569-1FD12C6533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374C063-2A46-4D9F-A085-0FB2F194CC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D3EBFB6-4E86-2EA1-6C19-DFA0E26066DB}"/>
              </a:ext>
            </a:extLst>
          </p:cNvPr>
          <p:cNvSpPr txBox="1"/>
          <p:nvPr/>
        </p:nvSpPr>
        <p:spPr>
          <a:xfrm>
            <a:off x="786383" y="1206096"/>
            <a:ext cx="3761709" cy="222917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i="1" err="1"/>
              <a:t>Najviši</a:t>
            </a:r>
            <a:r>
              <a:rPr lang="en-US" sz="4000" i="1" dirty="0"/>
              <a:t> </a:t>
            </a:r>
            <a:r>
              <a:rPr lang="en-US" sz="4000" i="1" err="1"/>
              <a:t>planinski</a:t>
            </a:r>
            <a:r>
              <a:rPr lang="en-US" sz="4000" i="1" dirty="0"/>
              <a:t> </a:t>
            </a:r>
            <a:r>
              <a:rPr lang="en-US" sz="4000" i="1" err="1"/>
              <a:t>vrh</a:t>
            </a:r>
            <a:r>
              <a:rPr lang="en-US" sz="4000" i="1" dirty="0"/>
              <a:t> u </a:t>
            </a:r>
            <a:r>
              <a:rPr lang="en-US" sz="4000" i="1" err="1"/>
              <a:t>Europi</a:t>
            </a:r>
            <a:r>
              <a:rPr lang="en-US" sz="4000" i="1" dirty="0"/>
              <a:t> je Mont Blanc, a </a:t>
            </a:r>
            <a:r>
              <a:rPr lang="en-US" sz="4000" i="1" err="1"/>
              <a:t>nalazi</a:t>
            </a:r>
            <a:r>
              <a:rPr lang="en-US" sz="4000" i="1" dirty="0"/>
              <a:t> se </a:t>
            </a:r>
            <a:r>
              <a:rPr lang="en-US" sz="4000" i="1" err="1"/>
              <a:t>na</a:t>
            </a:r>
            <a:r>
              <a:rPr lang="en-US" sz="4000" i="1" dirty="0"/>
              <a:t> </a:t>
            </a:r>
            <a:r>
              <a:rPr lang="en-US" sz="4000" i="1" err="1"/>
              <a:t>granici</a:t>
            </a:r>
            <a:r>
              <a:rPr lang="en-US" sz="4000" i="1" dirty="0"/>
              <a:t> </a:t>
            </a:r>
            <a:r>
              <a:rPr lang="en-US" sz="4000" i="1" err="1"/>
              <a:t>Francuske</a:t>
            </a:r>
            <a:r>
              <a:rPr lang="en-US" sz="4000" i="1" dirty="0"/>
              <a:t> </a:t>
            </a:r>
            <a:r>
              <a:rPr lang="en-US" sz="4000" i="1" err="1"/>
              <a:t>i</a:t>
            </a:r>
            <a:r>
              <a:rPr lang="en-US" sz="4000" i="1" dirty="0"/>
              <a:t> </a:t>
            </a:r>
            <a:r>
              <a:rPr lang="en-US" sz="4000" i="1" err="1"/>
              <a:t>Italije</a:t>
            </a:r>
            <a:r>
              <a:rPr lang="en-US" sz="4000" i="1" dirty="0"/>
              <a:t>. Ima </a:t>
            </a:r>
            <a:r>
              <a:rPr lang="en-US" sz="4000" i="1" err="1"/>
              <a:t>visinu</a:t>
            </a:r>
            <a:r>
              <a:rPr lang="en-US" sz="4000" i="1" dirty="0"/>
              <a:t> od 4808 </a:t>
            </a:r>
            <a:r>
              <a:rPr lang="en-US" sz="4000" i="1" err="1"/>
              <a:t>metara</a:t>
            </a:r>
            <a:r>
              <a:rPr lang="en-US" sz="4000" i="1" dirty="0"/>
              <a:t>. </a:t>
            </a:r>
            <a:endParaRPr lang="en-US" sz="4000" i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9730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87BEE4D4-BBB9-2517-6956-707E78805CA8}"/>
              </a:ext>
            </a:extLst>
          </p:cNvPr>
          <p:cNvPicPr>
            <a:picLocks noGrp="1"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348" y="-9088"/>
            <a:ext cx="12189302" cy="68705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B71BA2-B83B-497B-1497-F53398FE2C48}"/>
              </a:ext>
            </a:extLst>
          </p:cNvPr>
          <p:cNvSpPr txBox="1"/>
          <p:nvPr/>
        </p:nvSpPr>
        <p:spPr>
          <a:xfrm>
            <a:off x="228600" y="320040"/>
            <a:ext cx="3429000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err="1">
                <a:ea typeface="+mn-lt"/>
                <a:cs typeface="+mn-lt"/>
              </a:rPr>
              <a:t>Talijanska</a:t>
            </a:r>
            <a:r>
              <a:rPr lang="en-US" sz="2800" dirty="0">
                <a:ea typeface="+mn-lt"/>
                <a:cs typeface="+mn-lt"/>
              </a:rPr>
              <a:t> </a:t>
            </a:r>
            <a:r>
              <a:rPr lang="en-US" sz="2800" err="1">
                <a:ea typeface="+mn-lt"/>
                <a:cs typeface="+mn-lt"/>
              </a:rPr>
              <a:t>zastava</a:t>
            </a:r>
            <a:r>
              <a:rPr lang="en-US" sz="2800" dirty="0">
                <a:ea typeface="+mn-lt"/>
                <a:cs typeface="+mn-lt"/>
              </a:rPr>
              <a:t> je </a:t>
            </a:r>
            <a:r>
              <a:rPr lang="en-US" sz="2800" err="1">
                <a:ea typeface="+mn-lt"/>
                <a:cs typeface="+mn-lt"/>
              </a:rPr>
              <a:t>trobojnica</a:t>
            </a:r>
            <a:r>
              <a:rPr lang="en-US" sz="2800" dirty="0"/>
              <a:t> </a:t>
            </a:r>
            <a:r>
              <a:rPr lang="en-US" sz="2800" err="1"/>
              <a:t>gdje</a:t>
            </a:r>
            <a:r>
              <a:rPr lang="en-US" sz="2800" dirty="0"/>
              <a:t> </a:t>
            </a:r>
            <a:r>
              <a:rPr lang="en-US" sz="2800" err="1"/>
              <a:t>zelana</a:t>
            </a:r>
            <a:r>
              <a:rPr lang="en-US" sz="2800" dirty="0"/>
              <a:t> </a:t>
            </a:r>
            <a:r>
              <a:rPr lang="en-US" sz="2800" err="1"/>
              <a:t>boja</a:t>
            </a:r>
            <a:r>
              <a:rPr lang="en-US" sz="2800" dirty="0"/>
              <a:t> </a:t>
            </a:r>
            <a:r>
              <a:rPr lang="en-US" sz="2800" err="1"/>
              <a:t>predstavlja</a:t>
            </a:r>
            <a:r>
              <a:rPr lang="en-US" sz="2800" dirty="0"/>
              <a:t>:</a:t>
            </a:r>
            <a:endParaRPr lang="en-US" sz="2800">
              <a:cs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3ACF22-6CC6-4FCF-D068-3260FDDB2F25}"/>
              </a:ext>
            </a:extLst>
          </p:cNvPr>
          <p:cNvSpPr txBox="1"/>
          <p:nvPr/>
        </p:nvSpPr>
        <p:spPr>
          <a:xfrm>
            <a:off x="227737" y="2636520"/>
            <a:ext cx="3535680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9600" i="1"/>
              <a:t>NADU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D16F69-6FB9-204E-A739-91D1971B988F}"/>
              </a:ext>
            </a:extLst>
          </p:cNvPr>
          <p:cNvSpPr txBox="1"/>
          <p:nvPr/>
        </p:nvSpPr>
        <p:spPr>
          <a:xfrm>
            <a:off x="4389983" y="381000"/>
            <a:ext cx="339852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1" dirty="0" err="1"/>
              <a:t>Bijela</a:t>
            </a:r>
            <a:r>
              <a:rPr lang="en-US" sz="2800" i="1" dirty="0"/>
              <a:t> </a:t>
            </a:r>
            <a:r>
              <a:rPr lang="en-US" sz="2800" i="1" dirty="0" err="1"/>
              <a:t>boja</a:t>
            </a:r>
            <a:r>
              <a:rPr lang="en-US" sz="2800" i="1" dirty="0"/>
              <a:t>:</a:t>
            </a:r>
            <a:endParaRPr lang="en-US" sz="2800" i="1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888454-401E-8818-C45A-C2D44652CE49}"/>
              </a:ext>
            </a:extLst>
          </p:cNvPr>
          <p:cNvSpPr txBox="1"/>
          <p:nvPr/>
        </p:nvSpPr>
        <p:spPr>
          <a:xfrm>
            <a:off x="4389677" y="2639970"/>
            <a:ext cx="3534712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9600" i="1"/>
              <a:t>VJERU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FFAFE7-C5C0-39B6-D78F-D6C9DCB192F0}"/>
              </a:ext>
            </a:extLst>
          </p:cNvPr>
          <p:cNvSpPr txBox="1"/>
          <p:nvPr/>
        </p:nvSpPr>
        <p:spPr>
          <a:xfrm>
            <a:off x="8702040" y="385313"/>
            <a:ext cx="30480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i="1" dirty="0"/>
              <a:t>Crvena </a:t>
            </a:r>
            <a:r>
              <a:rPr lang="en-US" sz="2800" i="1" err="1"/>
              <a:t>boja</a:t>
            </a:r>
            <a:r>
              <a:rPr lang="en-US" sz="2800" i="1" dirty="0"/>
              <a:t>:</a:t>
            </a:r>
            <a:endParaRPr lang="en-US" sz="2800" i="1"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37666D-642B-0AAB-FA51-FAFEB745441A}"/>
              </a:ext>
            </a:extLst>
          </p:cNvPr>
          <p:cNvSpPr txBox="1"/>
          <p:nvPr/>
        </p:nvSpPr>
        <p:spPr>
          <a:xfrm>
            <a:off x="8479477" y="3127076"/>
            <a:ext cx="3494561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400" b="1" i="1"/>
              <a:t>DOBROČINSTVO</a:t>
            </a:r>
            <a:endParaRPr lang="en-US" sz="3400" b="1"/>
          </a:p>
        </p:txBody>
      </p:sp>
    </p:spTree>
    <p:extLst>
      <p:ext uri="{BB962C8B-B14F-4D97-AF65-F5344CB8AC3E}">
        <p14:creationId xmlns:p14="http://schemas.microsoft.com/office/powerpoint/2010/main" val="2771311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large fountain with a large crowd of people in front of it with Trevi Fountain in the background&#10;&#10;Description automatically generated">
            <a:extLst>
              <a:ext uri="{FF2B5EF4-FFF2-40B4-BE49-F238E27FC236}">
                <a16:creationId xmlns:a16="http://schemas.microsoft.com/office/drawing/2014/main" id="{F83FE176-2936-B6C7-4BD6-8E0156DAF1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714" r="16554"/>
          <a:stretch/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4" name="Picture 3" descr="A city with a large tower and a body of water&#10;&#10;Description automatically generated">
            <a:extLst>
              <a:ext uri="{FF2B5EF4-FFF2-40B4-BE49-F238E27FC236}">
                <a16:creationId xmlns:a16="http://schemas.microsoft.com/office/drawing/2014/main" id="{48E43735-D4A7-E9DC-588C-DC8ED3C9E24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715" r="13458"/>
          <a:stretch/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256882-1851-135B-7898-EC3CE073C4B3}"/>
              </a:ext>
            </a:extLst>
          </p:cNvPr>
          <p:cNvSpPr txBox="1"/>
          <p:nvPr/>
        </p:nvSpPr>
        <p:spPr>
          <a:xfrm>
            <a:off x="3462068" y="1029778"/>
            <a:ext cx="5276850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i="1" err="1">
                <a:ea typeface="+mn-lt"/>
                <a:cs typeface="+mn-lt"/>
              </a:rPr>
              <a:t>Italija</a:t>
            </a:r>
            <a:r>
              <a:rPr lang="en-US" sz="3600" i="1" dirty="0">
                <a:ea typeface="+mn-lt"/>
                <a:cs typeface="+mn-lt"/>
              </a:rPr>
              <a:t> je „</a:t>
            </a:r>
            <a:r>
              <a:rPr lang="en-US" sz="3600" i="1" err="1">
                <a:ea typeface="+mn-lt"/>
                <a:cs typeface="+mn-lt"/>
              </a:rPr>
              <a:t>muzej</a:t>
            </a:r>
            <a:r>
              <a:rPr lang="en-US" sz="3600" i="1" dirty="0">
                <a:ea typeface="+mn-lt"/>
                <a:cs typeface="+mn-lt"/>
              </a:rPr>
              <a:t> </a:t>
            </a:r>
            <a:r>
              <a:rPr lang="en-US" sz="3600" i="1" err="1">
                <a:ea typeface="+mn-lt"/>
                <a:cs typeface="+mn-lt"/>
              </a:rPr>
              <a:t>na</a:t>
            </a:r>
            <a:r>
              <a:rPr lang="en-US" sz="3600" i="1" dirty="0">
                <a:ea typeface="+mn-lt"/>
                <a:cs typeface="+mn-lt"/>
              </a:rPr>
              <a:t> </a:t>
            </a:r>
            <a:r>
              <a:rPr lang="en-US" sz="3600" i="1" err="1">
                <a:ea typeface="+mn-lt"/>
                <a:cs typeface="+mn-lt"/>
              </a:rPr>
              <a:t>otvorenom</a:t>
            </a:r>
            <a:r>
              <a:rPr lang="en-US" sz="3600" i="1" dirty="0">
                <a:ea typeface="+mn-lt"/>
                <a:cs typeface="+mn-lt"/>
              </a:rPr>
              <a:t>“ – </a:t>
            </a:r>
            <a:r>
              <a:rPr lang="en-US" sz="3600" i="1" err="1">
                <a:ea typeface="+mn-lt"/>
                <a:cs typeface="+mn-lt"/>
              </a:rPr>
              <a:t>ima</a:t>
            </a:r>
            <a:r>
              <a:rPr lang="en-US" sz="3600" i="1" dirty="0">
                <a:ea typeface="+mn-lt"/>
                <a:cs typeface="+mn-lt"/>
              </a:rPr>
              <a:t> 59 </a:t>
            </a:r>
            <a:r>
              <a:rPr lang="en-US" sz="3600" i="1" err="1">
                <a:ea typeface="+mn-lt"/>
                <a:cs typeface="+mn-lt"/>
              </a:rPr>
              <a:t>zaštićenih</a:t>
            </a:r>
            <a:r>
              <a:rPr lang="en-US" sz="3600" i="1" dirty="0">
                <a:ea typeface="+mn-lt"/>
                <a:cs typeface="+mn-lt"/>
              </a:rPr>
              <a:t> </a:t>
            </a:r>
            <a:r>
              <a:rPr lang="en-US" sz="3600" i="1" err="1">
                <a:ea typeface="+mn-lt"/>
                <a:cs typeface="+mn-lt"/>
              </a:rPr>
              <a:t>spomenika</a:t>
            </a:r>
            <a:r>
              <a:rPr lang="en-US" sz="3600" i="1" dirty="0">
                <a:ea typeface="+mn-lt"/>
                <a:cs typeface="+mn-lt"/>
              </a:rPr>
              <a:t> </a:t>
            </a:r>
            <a:r>
              <a:rPr lang="en-US" sz="3600" i="1" err="1">
                <a:ea typeface="+mn-lt"/>
                <a:cs typeface="+mn-lt"/>
              </a:rPr>
              <a:t>kulture</a:t>
            </a:r>
            <a:r>
              <a:rPr lang="en-US" sz="3600" i="1" dirty="0">
                <a:ea typeface="+mn-lt"/>
                <a:cs typeface="+mn-lt"/>
              </a:rPr>
              <a:t> </a:t>
            </a:r>
            <a:r>
              <a:rPr lang="en-US" sz="3600" i="1" err="1">
                <a:ea typeface="+mn-lt"/>
                <a:cs typeface="+mn-lt"/>
              </a:rPr>
              <a:t>koje</a:t>
            </a:r>
            <a:r>
              <a:rPr lang="en-US" sz="3600" i="1" dirty="0">
                <a:ea typeface="+mn-lt"/>
                <a:cs typeface="+mn-lt"/>
              </a:rPr>
              <a:t> je </a:t>
            </a:r>
            <a:r>
              <a:rPr lang="en-US" sz="3600" i="1" err="1">
                <a:ea typeface="+mn-lt"/>
                <a:cs typeface="+mn-lt"/>
              </a:rPr>
              <a:t>zaštitio</a:t>
            </a:r>
            <a:endParaRPr lang="en-US" sz="3600" i="1">
              <a:cs typeface="Calibri"/>
            </a:endParaRPr>
          </a:p>
          <a:p>
            <a:r>
              <a:rPr lang="en-US" sz="3600" i="1">
                <a:ea typeface="+mn-lt"/>
                <a:cs typeface="+mn-lt"/>
              </a:rPr>
              <a:t>UNESCO...</a:t>
            </a:r>
            <a:endParaRPr lang="en-US" sz="3600" i="1" dirty="0">
              <a:ea typeface="+mn-lt"/>
              <a:cs typeface="+mn-lt"/>
            </a:endParaRPr>
          </a:p>
          <a:p>
            <a:r>
              <a:rPr lang="en-US" sz="3600" i="1" dirty="0" err="1">
                <a:ea typeface="+mn-lt"/>
                <a:cs typeface="+mn-lt"/>
              </a:rPr>
              <a:t>Npr</a:t>
            </a:r>
            <a:r>
              <a:rPr lang="en-US" sz="3600" i="1" dirty="0">
                <a:ea typeface="+mn-lt"/>
                <a:cs typeface="+mn-lt"/>
              </a:rPr>
              <a:t>. </a:t>
            </a:r>
            <a:r>
              <a:rPr lang="en-US" sz="3600" i="1" dirty="0" err="1">
                <a:ea typeface="+mn-lt"/>
                <a:cs typeface="+mn-lt"/>
              </a:rPr>
              <a:t>Koloseum</a:t>
            </a:r>
            <a:r>
              <a:rPr lang="en-US" sz="3600" i="1" dirty="0">
                <a:ea typeface="+mn-lt"/>
                <a:cs typeface="+mn-lt"/>
              </a:rPr>
              <a:t> u Rimu, </a:t>
            </a:r>
            <a:r>
              <a:rPr lang="en-US" sz="3600" i="1" dirty="0" err="1">
                <a:ea typeface="+mn-lt"/>
                <a:cs typeface="+mn-lt"/>
              </a:rPr>
              <a:t>Veneciju</a:t>
            </a:r>
            <a:r>
              <a:rPr lang="en-US" sz="3600" i="1" dirty="0">
                <a:ea typeface="+mn-lt"/>
                <a:cs typeface="+mn-lt"/>
              </a:rPr>
              <a:t>, </a:t>
            </a:r>
            <a:r>
              <a:rPr lang="en-US" sz="3600" i="1" dirty="0" err="1">
                <a:ea typeface="+mn-lt"/>
                <a:cs typeface="+mn-lt"/>
              </a:rPr>
              <a:t>Pompeje</a:t>
            </a:r>
            <a:r>
              <a:rPr lang="en-US" sz="3600" i="1" dirty="0">
                <a:ea typeface="+mn-lt"/>
                <a:cs typeface="+mn-lt"/>
              </a:rPr>
              <a:t> </a:t>
            </a:r>
            <a:r>
              <a:rPr lang="en-US" sz="3600" i="1" dirty="0" err="1">
                <a:ea typeface="+mn-lt"/>
                <a:cs typeface="+mn-lt"/>
              </a:rPr>
              <a:t>i</a:t>
            </a:r>
            <a:r>
              <a:rPr lang="en-US" sz="3600" i="1" dirty="0">
                <a:ea typeface="+mn-lt"/>
                <a:cs typeface="+mn-lt"/>
              </a:rPr>
              <a:t> </a:t>
            </a:r>
            <a:r>
              <a:rPr lang="en-US" sz="3600" i="1" dirty="0" err="1">
                <a:ea typeface="+mn-lt"/>
                <a:cs typeface="+mn-lt"/>
              </a:rPr>
              <a:t>mnoge</a:t>
            </a:r>
            <a:r>
              <a:rPr lang="en-US" sz="3600" i="1" dirty="0">
                <a:ea typeface="+mn-lt"/>
                <a:cs typeface="+mn-lt"/>
              </a:rPr>
              <a:t> </a:t>
            </a:r>
            <a:r>
              <a:rPr lang="en-US" sz="3600" i="1" dirty="0" err="1">
                <a:ea typeface="+mn-lt"/>
                <a:cs typeface="+mn-lt"/>
              </a:rPr>
              <a:t>druge</a:t>
            </a:r>
            <a:r>
              <a:rPr lang="en-US" sz="3600" i="1" dirty="0">
                <a:ea typeface="+mn-lt"/>
                <a:cs typeface="+mn-lt"/>
              </a:rPr>
              <a:t>.</a:t>
            </a:r>
            <a:endParaRPr lang="en-US" sz="3600" i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948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ainting of a person with long brown hair&#10;&#10;Description automatically generated">
            <a:extLst>
              <a:ext uri="{FF2B5EF4-FFF2-40B4-BE49-F238E27FC236}">
                <a16:creationId xmlns:a16="http://schemas.microsoft.com/office/drawing/2014/main" id="{CA5D6CDF-AFB1-FDDE-961D-137644D91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40" y="-5910"/>
            <a:ext cx="4819169" cy="68695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7BD5B7-AC4D-7ACB-5640-D26B81B7E348}"/>
              </a:ext>
            </a:extLst>
          </p:cNvPr>
          <p:cNvSpPr txBox="1"/>
          <p:nvPr/>
        </p:nvSpPr>
        <p:spPr>
          <a:xfrm>
            <a:off x="4805632" y="-8987"/>
            <a:ext cx="7384928" cy="6878806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4900" i="1" dirty="0">
              <a:solidFill>
                <a:srgbClr val="C00000"/>
              </a:solidFill>
              <a:ea typeface="Calibri"/>
              <a:cs typeface="Calibri"/>
            </a:endParaRPr>
          </a:p>
          <a:p>
            <a:endParaRPr lang="en-US" sz="4900" i="1" dirty="0">
              <a:solidFill>
                <a:srgbClr val="C00000"/>
              </a:solidFill>
              <a:ea typeface="Calibri"/>
              <a:cs typeface="Calibri"/>
            </a:endParaRPr>
          </a:p>
          <a:p>
            <a:endParaRPr lang="en-US" sz="4900" i="1" dirty="0">
              <a:solidFill>
                <a:srgbClr val="C00000"/>
              </a:solidFill>
              <a:ea typeface="Calibri"/>
              <a:cs typeface="Calibri"/>
            </a:endParaRPr>
          </a:p>
          <a:p>
            <a:endParaRPr lang="en-US" sz="4900" i="1" dirty="0">
              <a:solidFill>
                <a:srgbClr val="C00000"/>
              </a:solidFill>
              <a:ea typeface="Calibri"/>
              <a:cs typeface="Calibri"/>
            </a:endParaRPr>
          </a:p>
          <a:p>
            <a:endParaRPr lang="en-US" sz="4900" i="1" dirty="0">
              <a:solidFill>
                <a:srgbClr val="C00000"/>
              </a:solidFill>
              <a:ea typeface="Calibri"/>
              <a:cs typeface="Calibri"/>
            </a:endParaRPr>
          </a:p>
          <a:p>
            <a:endParaRPr lang="en-US" sz="4900" i="1" dirty="0">
              <a:solidFill>
                <a:srgbClr val="C00000"/>
              </a:solidFill>
              <a:ea typeface="Calibri"/>
              <a:cs typeface="Calibri"/>
            </a:endParaRPr>
          </a:p>
          <a:p>
            <a:endParaRPr lang="en-US" sz="4900" i="1" dirty="0">
              <a:solidFill>
                <a:srgbClr val="C00000"/>
              </a:solidFill>
              <a:ea typeface="Calibri"/>
              <a:cs typeface="Calibri"/>
            </a:endParaRPr>
          </a:p>
          <a:p>
            <a:endParaRPr lang="en-US" sz="4900" i="1" dirty="0">
              <a:solidFill>
                <a:srgbClr val="C00000"/>
              </a:solidFill>
              <a:ea typeface="Calibri"/>
              <a:cs typeface="Calibri"/>
            </a:endParaRPr>
          </a:p>
          <a:p>
            <a:endParaRPr lang="en-US" sz="4900" i="1" dirty="0">
              <a:solidFill>
                <a:srgbClr val="C00000"/>
              </a:solidFill>
              <a:ea typeface="Calibri"/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36D8FF5-792B-2A11-47D8-A0FE4404F76C}"/>
              </a:ext>
            </a:extLst>
          </p:cNvPr>
          <p:cNvSpPr txBox="1"/>
          <p:nvPr/>
        </p:nvSpPr>
        <p:spPr>
          <a:xfrm>
            <a:off x="4801756" y="-2257"/>
            <a:ext cx="7192343" cy="687880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900" i="1" dirty="0" err="1">
                <a:solidFill>
                  <a:srgbClr val="C00000"/>
                </a:solidFill>
                <a:cs typeface="Calibri"/>
              </a:rPr>
              <a:t>Italija</a:t>
            </a:r>
            <a:r>
              <a:rPr lang="en-US" sz="4900" i="1" dirty="0">
                <a:solidFill>
                  <a:srgbClr val="C00000"/>
                </a:solidFill>
                <a:cs typeface="Calibri"/>
              </a:rPr>
              <a:t> je </a:t>
            </a:r>
            <a:r>
              <a:rPr lang="en-US" sz="4900" i="1" dirty="0" err="1">
                <a:solidFill>
                  <a:srgbClr val="C00000"/>
                </a:solidFill>
                <a:cs typeface="Calibri"/>
              </a:rPr>
              <a:t>dom</a:t>
            </a:r>
            <a:r>
              <a:rPr lang="en-US" sz="4900" i="1" dirty="0">
                <a:solidFill>
                  <a:srgbClr val="C00000"/>
                </a:solidFill>
                <a:cs typeface="Calibri"/>
              </a:rPr>
              <a:t> </a:t>
            </a:r>
            <a:r>
              <a:rPr lang="en-US" sz="4900" i="1" dirty="0" err="1">
                <a:solidFill>
                  <a:srgbClr val="C00000"/>
                </a:solidFill>
                <a:cs typeface="Calibri"/>
              </a:rPr>
              <a:t>najpoznatijih</a:t>
            </a:r>
            <a:r>
              <a:rPr lang="en-US" sz="4900" i="1" dirty="0">
                <a:solidFill>
                  <a:srgbClr val="C00000"/>
                </a:solidFill>
                <a:cs typeface="Calibri"/>
              </a:rPr>
              <a:t> </a:t>
            </a:r>
            <a:r>
              <a:rPr lang="en-US" sz="4900" i="1" dirty="0" err="1">
                <a:solidFill>
                  <a:srgbClr val="C00000"/>
                </a:solidFill>
                <a:cs typeface="Calibri"/>
              </a:rPr>
              <a:t>svjetskih</a:t>
            </a:r>
            <a:r>
              <a:rPr lang="en-US" sz="4900" i="1" dirty="0">
                <a:solidFill>
                  <a:srgbClr val="C00000"/>
                </a:solidFill>
                <a:cs typeface="Calibri"/>
              </a:rPr>
              <a:t> </a:t>
            </a:r>
            <a:r>
              <a:rPr lang="en-US" sz="4900" i="1" dirty="0" err="1">
                <a:solidFill>
                  <a:srgbClr val="C00000"/>
                </a:solidFill>
                <a:cs typeface="Calibri"/>
              </a:rPr>
              <a:t>muzeja</a:t>
            </a:r>
            <a:r>
              <a:rPr lang="en-US" sz="4900" i="1" dirty="0">
                <a:solidFill>
                  <a:srgbClr val="C00000"/>
                </a:solidFill>
                <a:cs typeface="Calibri"/>
              </a:rPr>
              <a:t>, a </a:t>
            </a:r>
            <a:r>
              <a:rPr lang="en-US" sz="4900" i="1" dirty="0" err="1">
                <a:solidFill>
                  <a:srgbClr val="C00000"/>
                </a:solidFill>
                <a:cs typeface="Calibri"/>
              </a:rPr>
              <a:t>poznata</a:t>
            </a:r>
            <a:r>
              <a:rPr lang="en-US" sz="4900" i="1" dirty="0">
                <a:solidFill>
                  <a:srgbClr val="C00000"/>
                </a:solidFill>
                <a:cs typeface="Calibri"/>
              </a:rPr>
              <a:t> je </a:t>
            </a:r>
            <a:r>
              <a:rPr lang="en-US" sz="4900" i="1" dirty="0" err="1">
                <a:solidFill>
                  <a:srgbClr val="C00000"/>
                </a:solidFill>
                <a:cs typeface="Calibri"/>
              </a:rPr>
              <a:t>i</a:t>
            </a:r>
            <a:r>
              <a:rPr lang="en-US" sz="4900" i="1" dirty="0">
                <a:solidFill>
                  <a:srgbClr val="C00000"/>
                </a:solidFill>
                <a:cs typeface="Calibri"/>
              </a:rPr>
              <a:t> po </a:t>
            </a:r>
            <a:r>
              <a:rPr lang="en-US" sz="4900" i="1" dirty="0" err="1">
                <a:solidFill>
                  <a:srgbClr val="C00000"/>
                </a:solidFill>
                <a:cs typeface="Calibri"/>
              </a:rPr>
              <a:t>operi</a:t>
            </a:r>
            <a:r>
              <a:rPr lang="en-US" sz="4900" i="1" dirty="0">
                <a:solidFill>
                  <a:srgbClr val="C00000"/>
                </a:solidFill>
                <a:cs typeface="Calibri"/>
              </a:rPr>
              <a:t> </a:t>
            </a:r>
            <a:r>
              <a:rPr lang="en-US" sz="4900" i="1" dirty="0" err="1">
                <a:solidFill>
                  <a:srgbClr val="C00000"/>
                </a:solidFill>
                <a:cs typeface="Calibri"/>
              </a:rPr>
              <a:t>i</a:t>
            </a:r>
            <a:r>
              <a:rPr lang="en-US" sz="4900" i="1" dirty="0">
                <a:solidFill>
                  <a:srgbClr val="C00000"/>
                </a:solidFill>
                <a:cs typeface="Calibri"/>
              </a:rPr>
              <a:t> </a:t>
            </a:r>
            <a:r>
              <a:rPr lang="en-US" sz="4900" i="1" dirty="0" err="1">
                <a:solidFill>
                  <a:srgbClr val="C00000"/>
                </a:solidFill>
                <a:cs typeface="Calibri"/>
              </a:rPr>
              <a:t>klasičnoj</a:t>
            </a:r>
            <a:r>
              <a:rPr lang="en-US" sz="4900" i="1" dirty="0">
                <a:solidFill>
                  <a:srgbClr val="C00000"/>
                </a:solidFill>
                <a:cs typeface="Calibri"/>
              </a:rPr>
              <a:t> </a:t>
            </a:r>
            <a:r>
              <a:rPr lang="en-US" sz="4900" i="1" dirty="0" err="1">
                <a:solidFill>
                  <a:srgbClr val="C00000"/>
                </a:solidFill>
                <a:cs typeface="Calibri"/>
              </a:rPr>
              <a:t>glazbi</a:t>
            </a:r>
            <a:r>
              <a:rPr lang="en-US" sz="4900" i="1" dirty="0">
                <a:solidFill>
                  <a:srgbClr val="C00000"/>
                </a:solidFill>
                <a:cs typeface="Calibri"/>
              </a:rPr>
              <a:t>. </a:t>
            </a:r>
            <a:r>
              <a:rPr lang="en-US" sz="4900" i="1" dirty="0" err="1">
                <a:solidFill>
                  <a:srgbClr val="C00000"/>
                </a:solidFill>
                <a:cs typeface="Calibri"/>
              </a:rPr>
              <a:t>Veliki</a:t>
            </a:r>
            <a:r>
              <a:rPr lang="en-US" sz="4900" i="1" dirty="0">
                <a:solidFill>
                  <a:srgbClr val="C00000"/>
                </a:solidFill>
                <a:cs typeface="Calibri"/>
              </a:rPr>
              <a:t>, </a:t>
            </a:r>
            <a:r>
              <a:rPr lang="en-US" sz="4900" i="1" dirty="0" err="1">
                <a:solidFill>
                  <a:srgbClr val="C00000"/>
                </a:solidFill>
                <a:cs typeface="Calibri"/>
              </a:rPr>
              <a:t>svjetski</a:t>
            </a:r>
            <a:r>
              <a:rPr lang="en-US" sz="4900" i="1" dirty="0">
                <a:solidFill>
                  <a:srgbClr val="C00000"/>
                </a:solidFill>
                <a:cs typeface="Calibri"/>
              </a:rPr>
              <a:t>  </a:t>
            </a:r>
            <a:r>
              <a:rPr lang="en-US" sz="4900" i="1" dirty="0" err="1">
                <a:solidFill>
                  <a:srgbClr val="C00000"/>
                </a:solidFill>
                <a:cs typeface="Calibri"/>
              </a:rPr>
              <a:t>umjetnici</a:t>
            </a:r>
            <a:r>
              <a:rPr lang="en-US" sz="4900" i="1" dirty="0">
                <a:solidFill>
                  <a:srgbClr val="C00000"/>
                </a:solidFill>
                <a:cs typeface="Calibri"/>
              </a:rPr>
              <a:t> </a:t>
            </a:r>
            <a:r>
              <a:rPr lang="en-US" sz="4900" i="1" dirty="0" err="1">
                <a:solidFill>
                  <a:srgbClr val="C00000"/>
                </a:solidFill>
                <a:cs typeface="Calibri"/>
              </a:rPr>
              <a:t>poput</a:t>
            </a:r>
            <a:r>
              <a:rPr lang="en-US" sz="4900" i="1" dirty="0">
                <a:solidFill>
                  <a:srgbClr val="C00000"/>
                </a:solidFill>
                <a:cs typeface="Calibri"/>
              </a:rPr>
              <a:t> Leonarda da </a:t>
            </a:r>
            <a:r>
              <a:rPr lang="en-US" sz="4900" i="1" dirty="0" err="1">
                <a:solidFill>
                  <a:srgbClr val="C00000"/>
                </a:solidFill>
                <a:cs typeface="Calibri"/>
              </a:rPr>
              <a:t>Vincija</a:t>
            </a:r>
            <a:r>
              <a:rPr lang="en-US" sz="4900" i="1" dirty="0">
                <a:solidFill>
                  <a:srgbClr val="C00000"/>
                </a:solidFill>
                <a:cs typeface="Calibri"/>
              </a:rPr>
              <a:t>, Michelangela, </a:t>
            </a:r>
            <a:r>
              <a:rPr lang="en-US" sz="4900" i="1" dirty="0" err="1">
                <a:solidFill>
                  <a:srgbClr val="C00000"/>
                </a:solidFill>
                <a:cs typeface="Calibri"/>
              </a:rPr>
              <a:t>Verdija</a:t>
            </a:r>
            <a:r>
              <a:rPr lang="en-US" sz="4900" i="1" dirty="0">
                <a:solidFill>
                  <a:srgbClr val="C00000"/>
                </a:solidFill>
                <a:cs typeface="Calibri"/>
              </a:rPr>
              <a:t>, </a:t>
            </a:r>
            <a:r>
              <a:rPr lang="en-US" sz="4900" i="1" dirty="0" err="1">
                <a:solidFill>
                  <a:srgbClr val="C00000"/>
                </a:solidFill>
                <a:cs typeface="Calibri"/>
              </a:rPr>
              <a:t>Vivaldija</a:t>
            </a:r>
            <a:r>
              <a:rPr lang="en-US" sz="4900" i="1" dirty="0">
                <a:solidFill>
                  <a:srgbClr val="C00000"/>
                </a:solidFill>
                <a:cs typeface="Calibri"/>
              </a:rPr>
              <a:t> </a:t>
            </a:r>
            <a:r>
              <a:rPr lang="en-US" sz="4900" i="1" dirty="0" err="1">
                <a:solidFill>
                  <a:srgbClr val="C00000"/>
                </a:solidFill>
                <a:cs typeface="Calibri"/>
              </a:rPr>
              <a:t>i</a:t>
            </a:r>
            <a:r>
              <a:rPr lang="en-US" sz="4900" i="1" dirty="0">
                <a:solidFill>
                  <a:srgbClr val="C00000"/>
                </a:solidFill>
                <a:cs typeface="Calibri"/>
              </a:rPr>
              <a:t> </a:t>
            </a:r>
            <a:r>
              <a:rPr lang="en-US" sz="4900" i="1" dirty="0" err="1">
                <a:solidFill>
                  <a:srgbClr val="C00000"/>
                </a:solidFill>
                <a:cs typeface="Calibri"/>
              </a:rPr>
              <a:t>Pavarotija</a:t>
            </a:r>
            <a:r>
              <a:rPr lang="en-US" sz="4900" i="1" dirty="0">
                <a:solidFill>
                  <a:srgbClr val="C00000"/>
                </a:solidFill>
                <a:cs typeface="Calibri"/>
              </a:rPr>
              <a:t> </a:t>
            </a:r>
            <a:r>
              <a:rPr lang="en-US" sz="4900" i="1" dirty="0" err="1">
                <a:solidFill>
                  <a:srgbClr val="C00000"/>
                </a:solidFill>
                <a:cs typeface="Calibri"/>
              </a:rPr>
              <a:t>rođeni</a:t>
            </a:r>
            <a:r>
              <a:rPr lang="en-US" sz="4900" i="1" dirty="0">
                <a:solidFill>
                  <a:srgbClr val="C00000"/>
                </a:solidFill>
                <a:cs typeface="Calibri"/>
              </a:rPr>
              <a:t> </a:t>
            </a:r>
            <a:r>
              <a:rPr lang="en-US" sz="4900" i="1" dirty="0" err="1">
                <a:solidFill>
                  <a:srgbClr val="C00000"/>
                </a:solidFill>
                <a:cs typeface="Calibri"/>
              </a:rPr>
              <a:t>su</a:t>
            </a:r>
            <a:r>
              <a:rPr lang="en-US" sz="4900" i="1" dirty="0">
                <a:solidFill>
                  <a:srgbClr val="C00000"/>
                </a:solidFill>
                <a:cs typeface="Calibri"/>
              </a:rPr>
              <a:t> u </a:t>
            </a:r>
            <a:r>
              <a:rPr lang="en-US" sz="4900" i="1" dirty="0" err="1">
                <a:solidFill>
                  <a:srgbClr val="C00000"/>
                </a:solidFill>
                <a:cs typeface="Calibri"/>
              </a:rPr>
              <a:t>Italiji</a:t>
            </a:r>
            <a:r>
              <a:rPr lang="en-US" sz="4900" i="1" dirty="0">
                <a:solidFill>
                  <a:srgbClr val="C00000"/>
                </a:solidFill>
                <a:cs typeface="Calibri"/>
              </a:rPr>
              <a:t>.</a:t>
            </a:r>
            <a:endParaRPr lang="en-US" sz="49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08268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0F3E4FC5CC984AA55B4A4AFD77ACC8" ma:contentTypeVersion="15" ma:contentTypeDescription="Create a new document." ma:contentTypeScope="" ma:versionID="f44c66beb480e5d593360fbe1cf9319e">
  <xsd:schema xmlns:xsd="http://www.w3.org/2001/XMLSchema" xmlns:xs="http://www.w3.org/2001/XMLSchema" xmlns:p="http://schemas.microsoft.com/office/2006/metadata/properties" xmlns:ns3="47ebf2e5-fe08-4a95-922e-de4f42346746" xmlns:ns4="270acc13-5ca5-49f9-a818-3d8c3cfbef21" targetNamespace="http://schemas.microsoft.com/office/2006/metadata/properties" ma:root="true" ma:fieldsID="f133576223429ed820b229cae76a4679" ns3:_="" ns4:_="">
    <xsd:import namespace="47ebf2e5-fe08-4a95-922e-de4f42346746"/>
    <xsd:import namespace="270acc13-5ca5-49f9-a818-3d8c3cfbef2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SearchProperties" minOccurs="0"/>
                <xsd:element ref="ns4:_activity" minOccurs="0"/>
                <xsd:element ref="ns4:MediaServiceObjectDetectorVersions" minOccurs="0"/>
                <xsd:element ref="ns4:MediaServiceDateTaken" minOccurs="0"/>
                <xsd:element ref="ns4:MediaServiceAutoTags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ebf2e5-fe08-4a95-922e-de4f4234674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0acc13-5ca5-49f9-a818-3d8c3cfbef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_activity" ma:index="14" nillable="true" ma:displayName="_activity" ma:hidden="true" ma:internalName="_activity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70acc13-5ca5-49f9-a818-3d8c3cfbef21" xsi:nil="true"/>
  </documentManagement>
</p:properties>
</file>

<file path=customXml/itemProps1.xml><?xml version="1.0" encoding="utf-8"?>
<ds:datastoreItem xmlns:ds="http://schemas.openxmlformats.org/officeDocument/2006/customXml" ds:itemID="{2D35A8D0-D142-4080-AD56-1908E545BE3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B674D6-9C7C-44EC-AB31-EB7DC08AAC95}">
  <ds:schemaRefs>
    <ds:schemaRef ds:uri="270acc13-5ca5-49f9-a818-3d8c3cfbef21"/>
    <ds:schemaRef ds:uri="47ebf2e5-fe08-4a95-922e-de4f4234674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B5955945-00C1-4301-A4C5-8D8741BDEE36}">
  <ds:schemaRefs>
    <ds:schemaRef ds:uri="270acc13-5ca5-49f9-a818-3d8c3cfbef21"/>
    <ds:schemaRef ds:uri="47ebf2e5-fe08-4a95-922e-de4f4234674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283</Words>
  <Application>Microsoft Office PowerPoint</Application>
  <PresentationFormat>Široki zaslon</PresentationFormat>
  <Paragraphs>56</Paragraphs>
  <Slides>20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6" baseType="lpstr">
      <vt:lpstr>Meiryo</vt:lpstr>
      <vt:lpstr>Arial</vt:lpstr>
      <vt:lpstr>Calibri</vt:lpstr>
      <vt:lpstr>Calibri Light</vt:lpstr>
      <vt:lpstr>Helvetica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Italia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Danijel</dc:creator>
  <cp:lastModifiedBy>Goga</cp:lastModifiedBy>
  <cp:revision>1261</cp:revision>
  <dcterms:created xsi:type="dcterms:W3CDTF">2024-09-30T13:24:40Z</dcterms:created>
  <dcterms:modified xsi:type="dcterms:W3CDTF">2024-11-19T07:20:31Z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0x010100C90F3E4FC5CC984AA55B4A4AFD77ACC8</vt:lpwstr>
  </property>
</Properties>
</file>