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6" roundtripDataSignature="AMtx7miq9bR32zY2zZysv0NWnyGOJqGn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hr-H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7276e1c059_1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7276e1c059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g7276e1c059_1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0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1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3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4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5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5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5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poliklinika-djeca.hr/aktualno/novosti/online-nastava-kako-se-natjerati-na-ucenje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>
            <p:ph type="ctrTitle"/>
          </p:nvPr>
        </p:nvSpPr>
        <p:spPr>
          <a:xfrm>
            <a:off x="642910" y="12858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hr-HR"/>
              <a:t>ONLINE NASTAVA</a:t>
            </a:r>
            <a:endParaRPr/>
          </a:p>
        </p:txBody>
      </p:sp>
      <p:sp>
        <p:nvSpPr>
          <p:cNvPr id="90" name="Google Shape;90;p1"/>
          <p:cNvSpPr txBox="1"/>
          <p:nvPr>
            <p:ph idx="1" type="subTitle"/>
          </p:nvPr>
        </p:nvSpPr>
        <p:spPr>
          <a:xfrm>
            <a:off x="1357290" y="2643182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hr-HR"/>
              <a:t>Kako se “natjerati” na učenje</a:t>
            </a:r>
            <a:endParaRPr/>
          </a:p>
        </p:txBody>
      </p:sp>
      <p:pic>
        <p:nvPicPr>
          <p:cNvPr descr="Kids Developing Games Stock Illustrations, Images &amp; Vectors ..." id="91" name="Google Shape;91;p1"/>
          <p:cNvPicPr preferRelativeResize="0"/>
          <p:nvPr/>
        </p:nvPicPr>
        <p:blipFill rotWithShape="1">
          <a:blip r:embed="rId3">
            <a:alphaModFix/>
          </a:blip>
          <a:srcRect b="6248" l="0" r="0" t="0"/>
          <a:stretch/>
        </p:blipFill>
        <p:spPr>
          <a:xfrm>
            <a:off x="3143240" y="3500438"/>
            <a:ext cx="2714644" cy="27407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7276e1c059_1_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hr-HR"/>
              <a:t>Izvor: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hr-HR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https://www.poliklinika-djeca.hr/aktualno/novosti/online-nastava-kako-se-natjerati-na-ucenje/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/>
          <p:nvPr/>
        </p:nvSpPr>
        <p:spPr>
          <a:xfrm>
            <a:off x="1857356" y="1000108"/>
            <a:ext cx="4857784" cy="1071570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 txBox="1"/>
          <p:nvPr/>
        </p:nvSpPr>
        <p:spPr>
          <a:xfrm>
            <a:off x="2071670" y="1071546"/>
            <a:ext cx="4357718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r-HR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NAPRAVI ONO ŠTO ZNAŠ DA MOŽEŠ!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artoon-light-bulb-holding-paper-pencil-28936921.jpg" id="98" name="Google Shape;98;p2"/>
          <p:cNvPicPr preferRelativeResize="0"/>
          <p:nvPr/>
        </p:nvPicPr>
        <p:blipFill rotWithShape="1">
          <a:blip r:embed="rId3">
            <a:alphaModFix/>
          </a:blip>
          <a:srcRect b="8333" l="0" r="0" t="0"/>
          <a:stretch/>
        </p:blipFill>
        <p:spPr>
          <a:xfrm>
            <a:off x="3163811" y="1928802"/>
            <a:ext cx="2694073" cy="2218818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"/>
          <p:cNvSpPr txBox="1"/>
          <p:nvPr/>
        </p:nvSpPr>
        <p:spPr>
          <a:xfrm>
            <a:off x="285720" y="4500570"/>
            <a:ext cx="8643998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Barem ćeš nakratko maknuti fokus sa situacije u kojoj smo se našli i teoretski trebao/la bi se osjećati bolje jer si ipak nešto napravio/la.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Ciljeve nemoj postavljati previsoko niti  “forsiraj” previše sam/a od sebe; koliko možeš.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Bitno da probaš.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da počneš.....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/>
          <p:nvPr/>
        </p:nvSpPr>
        <p:spPr>
          <a:xfrm>
            <a:off x="1857356" y="1000108"/>
            <a:ext cx="4857784" cy="1071570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3"/>
          <p:cNvSpPr txBox="1"/>
          <p:nvPr/>
        </p:nvSpPr>
        <p:spPr>
          <a:xfrm>
            <a:off x="2287357" y="1191268"/>
            <a:ext cx="4142031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MIRNO MJESTO ZA UČENJE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Stock-11837662221000.jpg" id="106" name="Google Shape;10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71736" y="1857364"/>
            <a:ext cx="3428992" cy="2287138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3"/>
          <p:cNvSpPr txBox="1"/>
          <p:nvPr/>
        </p:nvSpPr>
        <p:spPr>
          <a:xfrm>
            <a:off x="857224" y="4500570"/>
            <a:ext cx="7358114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hr-H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Pokušaj naći neko mirnije mjesto kod kuće gdje ćeš moći učiti i izvršavati školske zadatke.</a:t>
            </a:r>
            <a:r>
              <a:rPr lang="hr-H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Ako nemaš svoju sobu, probaj s ukućanima dogovoriti vrijeme kada će ti prepustiti mjesto gdje možeš raditi bez većih ometanja.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"/>
          <p:cNvSpPr/>
          <p:nvPr/>
        </p:nvSpPr>
        <p:spPr>
          <a:xfrm>
            <a:off x="1857356" y="1000108"/>
            <a:ext cx="4857784" cy="1071570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4"/>
          <p:cNvSpPr txBox="1"/>
          <p:nvPr/>
        </p:nvSpPr>
        <p:spPr>
          <a:xfrm>
            <a:off x="2000232" y="1000108"/>
            <a:ext cx="4096378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PRONAĐI VRIJEME KOJE TI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ODGOVARA ZA UČENJE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time to learn.jpg" id="114" name="Google Shape;114;p4"/>
          <p:cNvPicPr preferRelativeResize="0"/>
          <p:nvPr/>
        </p:nvPicPr>
        <p:blipFill rotWithShape="1">
          <a:blip r:embed="rId3">
            <a:alphaModFix/>
          </a:blip>
          <a:srcRect b="6639" l="0" r="0" t="0"/>
          <a:stretch/>
        </p:blipFill>
        <p:spPr>
          <a:xfrm>
            <a:off x="2654244" y="1857364"/>
            <a:ext cx="3060764" cy="285752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4"/>
          <p:cNvSpPr txBox="1"/>
          <p:nvPr/>
        </p:nvSpPr>
        <p:spPr>
          <a:xfrm>
            <a:off x="303118" y="4786322"/>
            <a:ext cx="8698038" cy="21236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hr-H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Pronađi vrijeme u danu koje ti najbolje odgovara.</a:t>
            </a:r>
            <a:r>
              <a:rPr lang="hr-H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Trenutno nismo ograničeni samo na nekoliko sati prije popodnevne nastave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ili par sati između ručka i treninga.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Ako ti se čini da bolje pamtiš ujutro – tad je tvoje vrijeme!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Ako bolje pamtiš u popodnevnim ili večernjim satima -  tad je tvoje vrijeme za učenje!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/>
          <p:nvPr/>
        </p:nvSpPr>
        <p:spPr>
          <a:xfrm>
            <a:off x="1857356" y="1000108"/>
            <a:ext cx="4857784" cy="1071570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5"/>
          <p:cNvSpPr txBox="1"/>
          <p:nvPr/>
        </p:nvSpPr>
        <p:spPr>
          <a:xfrm>
            <a:off x="2959862" y="1285860"/>
            <a:ext cx="246939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NAPRAVI PLAN!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kissclipart-lesson-plan-clipart-lesson-plan-book-teacher-bb71d3df96f02579.png" id="122" name="Google Shape;122;p5"/>
          <p:cNvPicPr preferRelativeResize="0"/>
          <p:nvPr/>
        </p:nvPicPr>
        <p:blipFill rotWithShape="1">
          <a:blip r:embed="rId3">
            <a:alphaModFix/>
          </a:blip>
          <a:srcRect b="6009" l="9016" r="10655" t="6557"/>
          <a:stretch/>
        </p:blipFill>
        <p:spPr>
          <a:xfrm>
            <a:off x="2786050" y="1857364"/>
            <a:ext cx="3286148" cy="2146056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5"/>
          <p:cNvSpPr txBox="1"/>
          <p:nvPr/>
        </p:nvSpPr>
        <p:spPr>
          <a:xfrm>
            <a:off x="214282" y="4214818"/>
            <a:ext cx="8698407" cy="22467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hr-H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Osobito ako imaš zaostatke od ranije!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Izbroji koliko lekcija trebaš naučiti, koliko je to stranica, koliko neispunjenih strana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radne bilježnice, koliko nenapisanih zadaća, koji sve predmeti.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Raspodijeli ih po danima.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Npr. ako imaš 6 lekcija iz povijesti koje hoćeš odraditi do kraja tjedna, možeš ih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rasporediti tako da svaki dan naučiš dvije. Ili tri danas, tri sutra pa si prije gotov/a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 u nedjelju si slobodan/na, barem što se tiče povijesti.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"/>
          <p:cNvSpPr/>
          <p:nvPr/>
        </p:nvSpPr>
        <p:spPr>
          <a:xfrm>
            <a:off x="1857356" y="1000108"/>
            <a:ext cx="4857784" cy="1071570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6"/>
          <p:cNvSpPr txBox="1"/>
          <p:nvPr/>
        </p:nvSpPr>
        <p:spPr>
          <a:xfrm>
            <a:off x="2214546" y="1000108"/>
            <a:ext cx="3948260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NAPRAVI SVOJ RASPORED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UČENJA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bhakliste_clipart_01-e1478186131493.png" id="130" name="Google Shape;130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57554" y="1785926"/>
            <a:ext cx="2119314" cy="2119314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6"/>
          <p:cNvSpPr txBox="1"/>
          <p:nvPr/>
        </p:nvSpPr>
        <p:spPr>
          <a:xfrm>
            <a:off x="285720" y="3718679"/>
            <a:ext cx="8143932" cy="2585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Napiši što sve trebaš napraviti. Napravi popis.</a:t>
            </a: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Nekad pomogne kad zaista i vidimo, a ne samo da imamo u glavi neki okvirni koncept pa nam se čini jako malo ili jako puno, a u stvarnosti je drugačije. </a:t>
            </a:r>
            <a:r>
              <a:rPr b="1"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Stavi kvačicu pored odrađenog zadatka ili ga prekriži</a:t>
            </a: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Veselit će te kad vidiš da sa vremenom popis postaje sve kraći.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Možeš zadatke pisati i zasebno, svaki na poseban papirić</a:t>
            </a:r>
            <a:r>
              <a:rPr b="1"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Npr. naučiti Osmansko carstvo, biologija – dz, Azija – RB. Ako imaš samoljepive paoiriće, polijepi negdje gdje ćeš ih vidjeti, a gdje ne smetaju tebi ni drugima. Kako koji zadatak napraviš, skidaš pripadajući papirić, zgužvaš, podereš, baciš. Neki će ti vjerojatno biti poseban gušt. </a:t>
            </a:r>
            <a:r>
              <a:rPr b="1"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 svakim je bačenim papirićem manje posla koji te čeka.   ☺☺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"/>
          <p:cNvSpPr/>
          <p:nvPr/>
        </p:nvSpPr>
        <p:spPr>
          <a:xfrm>
            <a:off x="1857356" y="1000108"/>
            <a:ext cx="4857784" cy="1071570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7"/>
          <p:cNvSpPr txBox="1"/>
          <p:nvPr/>
        </p:nvSpPr>
        <p:spPr>
          <a:xfrm>
            <a:off x="1857356" y="1119830"/>
            <a:ext cx="4922373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 MOŽEŠ SE KONCENTRIRATI ?!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How to Study Well (with Pictures) - wikiHow" id="138" name="Google Shape;138;p7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How to Study Well (with Pictures) - wikiHow" id="139" name="Google Shape;139;p7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Image titled Study Well Step 11" id="140" name="Google Shape;140;p7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ttention-clipart-cartoon-5.png" id="141" name="Google Shape;141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14678" y="1643050"/>
            <a:ext cx="1918513" cy="2610028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7"/>
          <p:cNvSpPr txBox="1"/>
          <p:nvPr/>
        </p:nvSpPr>
        <p:spPr>
          <a:xfrm>
            <a:off x="357158" y="4214818"/>
            <a:ext cx="8358246" cy="2571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Događa se li ti se da imaš najbolju namjeru nešto napraviti, motiviran/a si, ali naprosto nakon nekog vremena shvatiš da ništa nisi odradio/la, a vrijeme je prošlo. U ovim je okolnostim to nešto što možeš očekivati. Moguće je da će ti se biti teže koncentrirati nego inače. I moguće da će ti se činiti da ništa ne možeš zapamtiti, da jednostavno ne ide u glavu. </a:t>
            </a:r>
            <a:r>
              <a:rPr b="1"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Nekima pomaže da čitaju naglas kako bi čuli sami sebe.</a:t>
            </a: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Možeš pokušati i biti profesor/ica pa samom sebi predavati neku lekciju. Smišljati pitanja koja bi ti profesor/ica mogao/la postaviti i tako probati upamtiti gradivo. Možeš početi i tako da prvo pročitaš pitanja na kraju lekcije da vidiš o čemu se uopće radi pa ćeš imati barem neki okvir onoga što je pred tobom.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8"/>
          <p:cNvSpPr/>
          <p:nvPr/>
        </p:nvSpPr>
        <p:spPr>
          <a:xfrm>
            <a:off x="1857356" y="1000108"/>
            <a:ext cx="4857784" cy="1071570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8"/>
          <p:cNvSpPr txBox="1"/>
          <p:nvPr/>
        </p:nvSpPr>
        <p:spPr>
          <a:xfrm>
            <a:off x="2000232" y="1285860"/>
            <a:ext cx="4851521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AKO TI  SE BAŠ NIKAKO NE DA ...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022f590d66899977562c078f6d1d076b_i-hate-studying-by-blackblade94-on-deviantart_400-251.png" id="149" name="Google Shape;149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28860" y="1857364"/>
            <a:ext cx="3810532" cy="2391109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8"/>
          <p:cNvSpPr txBox="1"/>
          <p:nvPr/>
        </p:nvSpPr>
        <p:spPr>
          <a:xfrm>
            <a:off x="571472" y="4603632"/>
            <a:ext cx="8143932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... ne možeš se natjerati da učiš, barem uzmi knjigu ili bilježnicu i pročitaj.</a:t>
            </a: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Probaj uvjeriti samog/u sebe da se spremaš pročitati strašno zanimljiv tekst. Možda i upali. U svakom slučaju, pročitaj. Koliko god ti se čini da od toga neće biti koristi i da ćeš kasnije ionako morati štrebati, iznenadit ćeš se koliko će ti poslije biti lakše savladati tu lekciju. Nešto si ipak zapamtio/la čitajući. Ako ništa drugo, barem će ti sadržaj donekle biti poznat sljedeći put.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9"/>
          <p:cNvSpPr/>
          <p:nvPr/>
        </p:nvSpPr>
        <p:spPr>
          <a:xfrm>
            <a:off x="1857356" y="1000108"/>
            <a:ext cx="4857784" cy="1071570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9"/>
          <p:cNvSpPr txBox="1"/>
          <p:nvPr/>
        </p:nvSpPr>
        <p:spPr>
          <a:xfrm>
            <a:off x="2571736" y="1214422"/>
            <a:ext cx="304686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NE ZABORAVI ...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pngtree-2018-football-world-cup-world-cup-png-image_518165.jpg" id="157" name="Google Shape;157;p9"/>
          <p:cNvPicPr preferRelativeResize="0"/>
          <p:nvPr/>
        </p:nvPicPr>
        <p:blipFill rotWithShape="1">
          <a:blip r:embed="rId3">
            <a:alphaModFix/>
          </a:blip>
          <a:srcRect b="5128" l="5128" r="5128" t="5128"/>
          <a:stretch/>
        </p:blipFill>
        <p:spPr>
          <a:xfrm>
            <a:off x="2857488" y="1857364"/>
            <a:ext cx="2643206" cy="2643206"/>
          </a:xfrm>
          <a:prstGeom prst="ellipse">
            <a:avLst/>
          </a:prstGeom>
          <a:noFill/>
          <a:ln>
            <a:noFill/>
          </a:ln>
        </p:spPr>
      </p:pic>
      <p:sp>
        <p:nvSpPr>
          <p:cNvPr id="158" name="Google Shape;158;p9"/>
          <p:cNvSpPr txBox="1"/>
          <p:nvPr/>
        </p:nvSpPr>
        <p:spPr>
          <a:xfrm>
            <a:off x="1214414" y="4572008"/>
            <a:ext cx="6500858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hr-H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 SE NAGRADITI!!!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nakon što odradiš što si namjeravao/la i koliko si bio/ila u mogućnosti, napravi za sebe nešto što te veseli i što voliš (naravno, u okvirima dozvoljenog obzirom na izvanrednu situaciju) </a:t>
            </a:r>
            <a:r>
              <a:rPr b="1"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svima nam je to potrebno ovih dana!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2020-03-30T11:58:19Z</dcterms:created>
  <dc:creator>Hp</dc:creator>
</cp:coreProperties>
</file>